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0" autoAdjust="0"/>
    <p:restoredTop sz="94660"/>
  </p:normalViewPr>
  <p:slideViewPr>
    <p:cSldViewPr>
      <p:cViewPr varScale="1">
        <p:scale>
          <a:sx n="60" d="100"/>
          <a:sy n="60" d="100"/>
        </p:scale>
        <p:origin x="3180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16720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6776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7817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32006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7827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3919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36497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8263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684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66001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0704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1" name="Group 301">
            <a:extLst>
              <a:ext uri="{FF2B5EF4-FFF2-40B4-BE49-F238E27FC236}">
                <a16:creationId xmlns:a16="http://schemas.microsoft.com/office/drawing/2014/main" id="{617784CC-520D-4504-96B5-4AB9AEDCACC4}"/>
              </a:ext>
            </a:extLst>
          </p:cNvPr>
          <p:cNvGrpSpPr>
            <a:grpSpLocks/>
          </p:cNvGrpSpPr>
          <p:nvPr/>
        </p:nvGrpSpPr>
        <p:grpSpPr bwMode="auto">
          <a:xfrm>
            <a:off x="74613" y="1090613"/>
            <a:ext cx="9182100" cy="10396537"/>
            <a:chOff x="47" y="687"/>
            <a:chExt cx="5784" cy="6549"/>
          </a:xfrm>
        </p:grpSpPr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A0A76549-1FB8-4662-B3AB-61C14D067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807DD0CB-CFC2-428F-AFF5-1BBD0598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0F3D7277-A9B9-42E1-A84D-E73B9574B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>
              <a:extLst>
                <a:ext uri="{FF2B5EF4-FFF2-40B4-BE49-F238E27FC236}">
                  <a16:creationId xmlns:a16="http://schemas.microsoft.com/office/drawing/2014/main" id="{842D02AC-A869-4E73-B3D9-82E3CA20C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5D8A0DCC-5E0C-49B3-99E6-6EFB161CF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658CE607-1F53-46A9-851B-FE8F6AB3F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F4F69C54-FF82-492A-AE8C-0FB2D2FDB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97479CEA-E74C-419D-B4E0-0B1EDA691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362C4931-0E23-4348-AF1D-267A3AFCB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305853DD-59E4-4116-8A5D-7197C941B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42E038F0-8AEE-439C-AB66-551035432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91C59BEF-19F0-421F-AC74-99A86763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8C247FE4-BF83-4C7B-B6E1-6656A35B4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>
              <a:extLst>
                <a:ext uri="{FF2B5EF4-FFF2-40B4-BE49-F238E27FC236}">
                  <a16:creationId xmlns:a16="http://schemas.microsoft.com/office/drawing/2014/main" id="{4EC61F88-07CD-4412-8E2D-192CB05DC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552EDDA0-E4AC-41D0-99C6-BA22B24C7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4C2A8477-2150-47A1-B7B3-CA416CA79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44F01326-0BC0-4571-91DE-1F52A480B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8DE403F8-1CA3-4279-99CB-1C5153171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67EF4144-DB4E-4208-B08C-1B0A0698E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B71C05D2-0504-4EF3-B1A0-48374575B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A4884F89-F2E5-4F21-B20D-08173BDBB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564714B4-266F-40D0-981A-0942B1CF4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0DFFFE4D-978C-4AD6-A169-185F25B25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E418462B-E2FB-45C2-A63E-1263E6FFE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>
              <a:extLst>
                <a:ext uri="{FF2B5EF4-FFF2-40B4-BE49-F238E27FC236}">
                  <a16:creationId xmlns:a16="http://schemas.microsoft.com/office/drawing/2014/main" id="{9E64E4B3-ADE1-4AB6-B4D7-204AC992B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>
              <a:extLst>
                <a:ext uri="{FF2B5EF4-FFF2-40B4-BE49-F238E27FC236}">
                  <a16:creationId xmlns:a16="http://schemas.microsoft.com/office/drawing/2014/main" id="{1BF5FF74-6C89-4ABB-A78D-9518C136F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C2FFF301-B83A-4074-8320-74E754517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26D5DACB-C763-4CD7-BAC0-C6BDE2F73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28E0C7E5-AD36-4C00-A79A-8DDF88824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>
              <a:extLst>
                <a:ext uri="{FF2B5EF4-FFF2-40B4-BE49-F238E27FC236}">
                  <a16:creationId xmlns:a16="http://schemas.microsoft.com/office/drawing/2014/main" id="{DF961A48-51C0-42F4-AC47-0C7783959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6" name="Freeform 296">
              <a:extLst>
                <a:ext uri="{FF2B5EF4-FFF2-40B4-BE49-F238E27FC236}">
                  <a16:creationId xmlns:a16="http://schemas.microsoft.com/office/drawing/2014/main" id="{54296E2C-BE98-4CE9-9620-2E5720CCA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8399FC1E-7A53-40AA-8920-A9C1E341C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>
              <a:extLst>
                <a:ext uri="{FF2B5EF4-FFF2-40B4-BE49-F238E27FC236}">
                  <a16:creationId xmlns:a16="http://schemas.microsoft.com/office/drawing/2014/main" id="{A570E18C-E16F-4A7D-B0B9-E093A004F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>
              <a:extLst>
                <a:ext uri="{FF2B5EF4-FFF2-40B4-BE49-F238E27FC236}">
                  <a16:creationId xmlns:a16="http://schemas.microsoft.com/office/drawing/2014/main" id="{B1B59192-F585-4E7B-AD9B-D9EFBAA40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62" name="Group 302">
            <a:extLst>
              <a:ext uri="{FF2B5EF4-FFF2-40B4-BE49-F238E27FC236}">
                <a16:creationId xmlns:a16="http://schemas.microsoft.com/office/drawing/2014/main" id="{9419E0B2-3F63-490D-9190-21E844EB09ED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6940550"/>
            <a:ext cx="530225" cy="133350"/>
            <a:chOff x="1266" y="4768"/>
            <a:chExt cx="334" cy="84"/>
          </a:xfrm>
        </p:grpSpPr>
        <p:sp>
          <p:nvSpPr>
            <p:cNvPr id="15663" name="WordArt 303">
              <a:extLst>
                <a:ext uri="{FF2B5EF4-FFF2-40B4-BE49-F238E27FC236}">
                  <a16:creationId xmlns:a16="http://schemas.microsoft.com/office/drawing/2014/main" id="{89FD99DE-7FA2-4FD6-8D9B-3F0DA0636F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  <p:sp>
          <p:nvSpPr>
            <p:cNvPr id="15664" name="WordArt 304">
              <a:extLst>
                <a:ext uri="{FF2B5EF4-FFF2-40B4-BE49-F238E27FC236}">
                  <a16:creationId xmlns:a16="http://schemas.microsoft.com/office/drawing/2014/main" id="{515D8BD0-3639-41A2-99DF-3FA965789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</p:grpSp>
      <p:grpSp>
        <p:nvGrpSpPr>
          <p:cNvPr id="15665" name="Group 305">
            <a:extLst>
              <a:ext uri="{FF2B5EF4-FFF2-40B4-BE49-F238E27FC236}">
                <a16:creationId xmlns:a16="http://schemas.microsoft.com/office/drawing/2014/main" id="{56040550-1A68-48CF-9633-B5A8955D9F37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031038"/>
            <a:ext cx="396875" cy="133350"/>
            <a:chOff x="812" y="4768"/>
            <a:chExt cx="250" cy="84"/>
          </a:xfrm>
        </p:grpSpPr>
        <p:sp>
          <p:nvSpPr>
            <p:cNvPr id="15666" name="WordArt 306">
              <a:extLst>
                <a:ext uri="{FF2B5EF4-FFF2-40B4-BE49-F238E27FC236}">
                  <a16:creationId xmlns:a16="http://schemas.microsoft.com/office/drawing/2014/main" id="{A131F7C9-CB76-4775-ACC5-AAC24A081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  <p:sp>
          <p:nvSpPr>
            <p:cNvPr id="15667" name="WordArt 307">
              <a:extLst>
                <a:ext uri="{FF2B5EF4-FFF2-40B4-BE49-F238E27FC236}">
                  <a16:creationId xmlns:a16="http://schemas.microsoft.com/office/drawing/2014/main" id="{4AB92116-66C8-401D-86C0-4DB64921B1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</p:grpSp>
      <p:grpSp>
        <p:nvGrpSpPr>
          <p:cNvPr id="15668" name="Group 308">
            <a:extLst>
              <a:ext uri="{FF2B5EF4-FFF2-40B4-BE49-F238E27FC236}">
                <a16:creationId xmlns:a16="http://schemas.microsoft.com/office/drawing/2014/main" id="{1E400CDF-0F68-43A2-8F68-4B0A58261D65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5635625"/>
            <a:ext cx="530225" cy="133350"/>
            <a:chOff x="1273" y="4995"/>
            <a:chExt cx="334" cy="84"/>
          </a:xfrm>
        </p:grpSpPr>
        <p:sp>
          <p:nvSpPr>
            <p:cNvPr id="15669" name="WordArt 309">
              <a:extLst>
                <a:ext uri="{FF2B5EF4-FFF2-40B4-BE49-F238E27FC236}">
                  <a16:creationId xmlns:a16="http://schemas.microsoft.com/office/drawing/2014/main" id="{31F64DE7-4141-44D5-A497-D7A1D9A11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9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  <p:sp>
          <p:nvSpPr>
            <p:cNvPr id="15670" name="WordArt 310">
              <a:extLst>
                <a:ext uri="{FF2B5EF4-FFF2-40B4-BE49-F238E27FC236}">
                  <a16:creationId xmlns:a16="http://schemas.microsoft.com/office/drawing/2014/main" id="{F5343B70-0C17-4716-8D9F-EA3297CA90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9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</p:grpSp>
      <p:grpSp>
        <p:nvGrpSpPr>
          <p:cNvPr id="15671" name="Group 311">
            <a:extLst>
              <a:ext uri="{FF2B5EF4-FFF2-40B4-BE49-F238E27FC236}">
                <a16:creationId xmlns:a16="http://schemas.microsoft.com/office/drawing/2014/main" id="{A08F1CF8-0233-4318-8CA8-494FC03036F5}"/>
              </a:ext>
            </a:extLst>
          </p:cNvPr>
          <p:cNvGrpSpPr>
            <a:grpSpLocks/>
          </p:cNvGrpSpPr>
          <p:nvPr/>
        </p:nvGrpSpPr>
        <p:grpSpPr bwMode="auto">
          <a:xfrm>
            <a:off x="885825" y="5456238"/>
            <a:ext cx="396875" cy="133350"/>
            <a:chOff x="819" y="4995"/>
            <a:chExt cx="250" cy="84"/>
          </a:xfrm>
        </p:grpSpPr>
        <p:sp>
          <p:nvSpPr>
            <p:cNvPr id="15672" name="WordArt 312">
              <a:extLst>
                <a:ext uri="{FF2B5EF4-FFF2-40B4-BE49-F238E27FC236}">
                  <a16:creationId xmlns:a16="http://schemas.microsoft.com/office/drawing/2014/main" id="{16093F20-A1C2-4A20-B214-A5195A9222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  <p:sp>
          <p:nvSpPr>
            <p:cNvPr id="15673" name="WordArt 313">
              <a:extLst>
                <a:ext uri="{FF2B5EF4-FFF2-40B4-BE49-F238E27FC236}">
                  <a16:creationId xmlns:a16="http://schemas.microsoft.com/office/drawing/2014/main" id="{1F8BE3AF-77D8-4120-AD8E-717402B92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</p:grpSp>
      <p:grpSp>
        <p:nvGrpSpPr>
          <p:cNvPr id="15674" name="Group 314">
            <a:extLst>
              <a:ext uri="{FF2B5EF4-FFF2-40B4-BE49-F238E27FC236}">
                <a16:creationId xmlns:a16="http://schemas.microsoft.com/office/drawing/2014/main" id="{95053CCD-C913-4BA8-BFBB-45976F54A9E4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280525"/>
            <a:ext cx="396875" cy="133350"/>
            <a:chOff x="472" y="4768"/>
            <a:chExt cx="250" cy="84"/>
          </a:xfrm>
        </p:grpSpPr>
        <p:sp>
          <p:nvSpPr>
            <p:cNvPr id="15675" name="WordArt 315">
              <a:extLst>
                <a:ext uri="{FF2B5EF4-FFF2-40B4-BE49-F238E27FC236}">
                  <a16:creationId xmlns:a16="http://schemas.microsoft.com/office/drawing/2014/main" id="{B2DFCCAC-726E-4772-8692-EFD2CE11D2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  <p:sp>
          <p:nvSpPr>
            <p:cNvPr id="15676" name="WordArt 316">
              <a:extLst>
                <a:ext uri="{FF2B5EF4-FFF2-40B4-BE49-F238E27FC236}">
                  <a16:creationId xmlns:a16="http://schemas.microsoft.com/office/drawing/2014/main" id="{17324CB9-9F78-4C97-8F59-F26899B659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</p:grpSp>
      <p:grpSp>
        <p:nvGrpSpPr>
          <p:cNvPr id="15677" name="Group 317">
            <a:extLst>
              <a:ext uri="{FF2B5EF4-FFF2-40B4-BE49-F238E27FC236}">
                <a16:creationId xmlns:a16="http://schemas.microsoft.com/office/drawing/2014/main" id="{7CE5D4FD-68C1-4BFD-9FCC-EF8ADF8C8E48}"/>
              </a:ext>
            </a:extLst>
          </p:cNvPr>
          <p:cNvGrpSpPr>
            <a:grpSpLocks/>
          </p:cNvGrpSpPr>
          <p:nvPr/>
        </p:nvGrpSpPr>
        <p:grpSpPr bwMode="auto">
          <a:xfrm>
            <a:off x="8580438" y="9640888"/>
            <a:ext cx="396875" cy="133350"/>
            <a:chOff x="479" y="4995"/>
            <a:chExt cx="250" cy="84"/>
          </a:xfrm>
        </p:grpSpPr>
        <p:sp>
          <p:nvSpPr>
            <p:cNvPr id="15678" name="WordArt 318">
              <a:extLst>
                <a:ext uri="{FF2B5EF4-FFF2-40B4-BE49-F238E27FC236}">
                  <a16:creationId xmlns:a16="http://schemas.microsoft.com/office/drawing/2014/main" id="{921429D3-05BB-4010-9868-52F51C9050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  <p:sp>
          <p:nvSpPr>
            <p:cNvPr id="15679" name="WordArt 319">
              <a:extLst>
                <a:ext uri="{FF2B5EF4-FFF2-40B4-BE49-F238E27FC236}">
                  <a16:creationId xmlns:a16="http://schemas.microsoft.com/office/drawing/2014/main" id="{0B7EE777-3A55-407D-ADE9-20036B8941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</p:grpSp>
      <p:grpSp>
        <p:nvGrpSpPr>
          <p:cNvPr id="15680" name="Group 320">
            <a:extLst>
              <a:ext uri="{FF2B5EF4-FFF2-40B4-BE49-F238E27FC236}">
                <a16:creationId xmlns:a16="http://schemas.microsoft.com/office/drawing/2014/main" id="{055E32D7-9F00-4116-A59B-A4BCE4840F86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9056688"/>
            <a:ext cx="530225" cy="133350"/>
            <a:chOff x="1266" y="5252"/>
            <a:chExt cx="334" cy="84"/>
          </a:xfrm>
        </p:grpSpPr>
        <p:sp>
          <p:nvSpPr>
            <p:cNvPr id="15681" name="WordArt 321">
              <a:extLst>
                <a:ext uri="{FF2B5EF4-FFF2-40B4-BE49-F238E27FC236}">
                  <a16:creationId xmlns:a16="http://schemas.microsoft.com/office/drawing/2014/main" id="{1B1AE4F6-D00A-475C-802D-F2B69A7E25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  <p:sp>
          <p:nvSpPr>
            <p:cNvPr id="15682" name="WordArt 322">
              <a:extLst>
                <a:ext uri="{FF2B5EF4-FFF2-40B4-BE49-F238E27FC236}">
                  <a16:creationId xmlns:a16="http://schemas.microsoft.com/office/drawing/2014/main" id="{85CD5AA3-42C1-4C39-B552-FD5320669E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</p:grpSp>
      <p:grpSp>
        <p:nvGrpSpPr>
          <p:cNvPr id="15683" name="Group 323">
            <a:extLst>
              <a:ext uri="{FF2B5EF4-FFF2-40B4-BE49-F238E27FC236}">
                <a16:creationId xmlns:a16="http://schemas.microsoft.com/office/drawing/2014/main" id="{B5E2517B-2608-4F11-8009-EE0FA8B0F397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6445250"/>
            <a:ext cx="396875" cy="133350"/>
            <a:chOff x="812" y="5252"/>
            <a:chExt cx="250" cy="84"/>
          </a:xfrm>
        </p:grpSpPr>
        <p:sp>
          <p:nvSpPr>
            <p:cNvPr id="15684" name="WordArt 324">
              <a:extLst>
                <a:ext uri="{FF2B5EF4-FFF2-40B4-BE49-F238E27FC236}">
                  <a16:creationId xmlns:a16="http://schemas.microsoft.com/office/drawing/2014/main" id="{5CA03D45-1833-4982-A015-C56A4023F7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5685" name="WordArt 325">
              <a:extLst>
                <a:ext uri="{FF2B5EF4-FFF2-40B4-BE49-F238E27FC236}">
                  <a16:creationId xmlns:a16="http://schemas.microsoft.com/office/drawing/2014/main" id="{7BF77E9C-5083-44E8-B38B-3248162B73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5686" name="Group 326">
            <a:extLst>
              <a:ext uri="{FF2B5EF4-FFF2-40B4-BE49-F238E27FC236}">
                <a16:creationId xmlns:a16="http://schemas.microsoft.com/office/drawing/2014/main" id="{02845E90-A3DE-4485-B44B-251DC8353A8A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8470900"/>
            <a:ext cx="530225" cy="133350"/>
            <a:chOff x="1273" y="5479"/>
            <a:chExt cx="334" cy="84"/>
          </a:xfrm>
        </p:grpSpPr>
        <p:sp>
          <p:nvSpPr>
            <p:cNvPr id="15687" name="WordArt 327">
              <a:extLst>
                <a:ext uri="{FF2B5EF4-FFF2-40B4-BE49-F238E27FC236}">
                  <a16:creationId xmlns:a16="http://schemas.microsoft.com/office/drawing/2014/main" id="{6E312B67-EB95-497E-A1F4-6BBB688300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47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FEEAB3F9-4913-4DFA-BE02-5C73A4CDB4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48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</p:grpSp>
      <p:grpSp>
        <p:nvGrpSpPr>
          <p:cNvPr id="15689" name="Group 329">
            <a:extLst>
              <a:ext uri="{FF2B5EF4-FFF2-40B4-BE49-F238E27FC236}">
                <a16:creationId xmlns:a16="http://schemas.microsoft.com/office/drawing/2014/main" id="{348D51B5-5AF3-4DB7-A768-7D6008265A5E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3790950"/>
            <a:ext cx="396875" cy="133350"/>
            <a:chOff x="819" y="5479"/>
            <a:chExt cx="250" cy="84"/>
          </a:xfrm>
        </p:grpSpPr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AAE875B0-9A4B-4178-80F0-9FBF619A42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B958E47C-18C1-470E-8425-6CD9DF4D69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</p:grpSp>
      <p:grpSp>
        <p:nvGrpSpPr>
          <p:cNvPr id="15692" name="Group 332">
            <a:extLst>
              <a:ext uri="{FF2B5EF4-FFF2-40B4-BE49-F238E27FC236}">
                <a16:creationId xmlns:a16="http://schemas.microsoft.com/office/drawing/2014/main" id="{CA853187-856D-4F77-BA69-627F1C7C51B0}"/>
              </a:ext>
            </a:extLst>
          </p:cNvPr>
          <p:cNvGrpSpPr>
            <a:grpSpLocks/>
          </p:cNvGrpSpPr>
          <p:nvPr/>
        </p:nvGrpSpPr>
        <p:grpSpPr bwMode="auto">
          <a:xfrm>
            <a:off x="795338" y="5995988"/>
            <a:ext cx="396875" cy="133350"/>
            <a:chOff x="472" y="5252"/>
            <a:chExt cx="250" cy="84"/>
          </a:xfrm>
        </p:grpSpPr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BED3D874-CDC6-4FF9-A204-4F04C7234A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BBDC891A-D3DF-4ED0-92D6-CA182D7B64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</p:grpSp>
      <p:grpSp>
        <p:nvGrpSpPr>
          <p:cNvPr id="15695" name="Group 335">
            <a:extLst>
              <a:ext uri="{FF2B5EF4-FFF2-40B4-BE49-F238E27FC236}">
                <a16:creationId xmlns:a16="http://schemas.microsoft.com/office/drawing/2014/main" id="{DF10C205-1C37-4D1D-979F-D9E0CF55BFC4}"/>
              </a:ext>
            </a:extLst>
          </p:cNvPr>
          <p:cNvGrpSpPr>
            <a:grpSpLocks/>
          </p:cNvGrpSpPr>
          <p:nvPr/>
        </p:nvGrpSpPr>
        <p:grpSpPr bwMode="auto">
          <a:xfrm>
            <a:off x="1874838" y="5321300"/>
            <a:ext cx="396875" cy="133350"/>
            <a:chOff x="479" y="5479"/>
            <a:chExt cx="250" cy="84"/>
          </a:xfrm>
        </p:grpSpPr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3A32B151-3283-4BE2-8C6A-EF09616AAE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BD0F15A7-2FA5-4354-9065-832F90B8D6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</p:grpSp>
      <p:grpSp>
        <p:nvGrpSpPr>
          <p:cNvPr id="15698" name="Group 338">
            <a:extLst>
              <a:ext uri="{FF2B5EF4-FFF2-40B4-BE49-F238E27FC236}">
                <a16:creationId xmlns:a16="http://schemas.microsoft.com/office/drawing/2014/main" id="{32BBFCEB-A96F-4DF2-979F-5321BE84FC59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9910763"/>
            <a:ext cx="530225" cy="133350"/>
            <a:chOff x="1266" y="5675"/>
            <a:chExt cx="334" cy="84"/>
          </a:xfrm>
        </p:grpSpPr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7D0E8BC7-79B3-41B7-B2A8-D8CB732BF3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67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55FC3359-C501-4E5F-8345-07DB73F158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67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</p:grpSp>
      <p:grpSp>
        <p:nvGrpSpPr>
          <p:cNvPr id="15701" name="Group 341">
            <a:extLst>
              <a:ext uri="{FF2B5EF4-FFF2-40B4-BE49-F238E27FC236}">
                <a16:creationId xmlns:a16="http://schemas.microsoft.com/office/drawing/2014/main" id="{4C9B8C75-9D95-44EC-BDF9-78BC1A1E4E7A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1630363"/>
            <a:ext cx="396875" cy="133350"/>
            <a:chOff x="812" y="5675"/>
            <a:chExt cx="250" cy="84"/>
          </a:xfrm>
        </p:grpSpPr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7E41AA72-0C86-40BC-AA15-27472C04D6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F3EC4C51-ACDE-400A-9BB5-B609984CF2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</p:grpSp>
      <p:grpSp>
        <p:nvGrpSpPr>
          <p:cNvPr id="15704" name="Group 344">
            <a:extLst>
              <a:ext uri="{FF2B5EF4-FFF2-40B4-BE49-F238E27FC236}">
                <a16:creationId xmlns:a16="http://schemas.microsoft.com/office/drawing/2014/main" id="{AC855550-3A84-46B3-84C6-6E9015229CEB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9371013"/>
            <a:ext cx="530225" cy="133350"/>
            <a:chOff x="1273" y="5902"/>
            <a:chExt cx="334" cy="84"/>
          </a:xfrm>
        </p:grpSpPr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70CB7D7A-0C0A-4B85-947E-5907DF4743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90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59C5B245-B347-49DF-896D-23951804A3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90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</p:grpSp>
      <p:grpSp>
        <p:nvGrpSpPr>
          <p:cNvPr id="15707" name="Group 347">
            <a:extLst>
              <a:ext uri="{FF2B5EF4-FFF2-40B4-BE49-F238E27FC236}">
                <a16:creationId xmlns:a16="http://schemas.microsoft.com/office/drawing/2014/main" id="{2ABF2C01-C1FE-4160-B0EB-65AADA8219C0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4375150"/>
            <a:ext cx="396875" cy="133350"/>
            <a:chOff x="819" y="5902"/>
            <a:chExt cx="250" cy="84"/>
          </a:xfrm>
        </p:grpSpPr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76EE5F49-52ED-447A-8E03-3F0CF87158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0C1F6427-679C-494A-A469-15D6315735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</p:grpSp>
      <p:grpSp>
        <p:nvGrpSpPr>
          <p:cNvPr id="15710" name="Group 350">
            <a:extLst>
              <a:ext uri="{FF2B5EF4-FFF2-40B4-BE49-F238E27FC236}">
                <a16:creationId xmlns:a16="http://schemas.microsoft.com/office/drawing/2014/main" id="{52CE91A9-D533-4E73-A1DF-2F3D864AC6CF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5680075"/>
            <a:ext cx="396875" cy="133350"/>
            <a:chOff x="472" y="5675"/>
            <a:chExt cx="250" cy="84"/>
          </a:xfrm>
        </p:grpSpPr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F6987FB0-D3D5-4ED8-BE66-25CE364A87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057FD389-CDA0-4CFC-9A56-E80330698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</p:grpSp>
      <p:grpSp>
        <p:nvGrpSpPr>
          <p:cNvPr id="15713" name="Group 353">
            <a:extLst>
              <a:ext uri="{FF2B5EF4-FFF2-40B4-BE49-F238E27FC236}">
                <a16:creationId xmlns:a16="http://schemas.microsoft.com/office/drawing/2014/main" id="{1BB03A18-B6DF-4275-8DAD-4C7E77258B7D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10631488"/>
            <a:ext cx="396875" cy="133350"/>
            <a:chOff x="479" y="5902"/>
            <a:chExt cx="250" cy="84"/>
          </a:xfrm>
        </p:grpSpPr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C4DF6494-26A0-4901-9B10-1476410E5C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8DBD05C0-2993-44EF-BE31-6A8A409B30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</p:grpSp>
      <p:grpSp>
        <p:nvGrpSpPr>
          <p:cNvPr id="15716" name="Group 356">
            <a:extLst>
              <a:ext uri="{FF2B5EF4-FFF2-40B4-BE49-F238E27FC236}">
                <a16:creationId xmlns:a16="http://schemas.microsoft.com/office/drawing/2014/main" id="{E60BF3E1-6283-447D-9C2A-638A319159F0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4556125"/>
            <a:ext cx="530225" cy="133350"/>
            <a:chOff x="1266" y="6159"/>
            <a:chExt cx="334" cy="84"/>
          </a:xfrm>
        </p:grpSpPr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93EAF83A-8502-48DF-B0AE-FFAD027FC6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1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43261D49-9F1D-4BD8-BA24-3F0E6B1A76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1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</p:grpSp>
      <p:grpSp>
        <p:nvGrpSpPr>
          <p:cNvPr id="15719" name="Group 359">
            <a:extLst>
              <a:ext uri="{FF2B5EF4-FFF2-40B4-BE49-F238E27FC236}">
                <a16:creationId xmlns:a16="http://schemas.microsoft.com/office/drawing/2014/main" id="{6782D3C3-07F6-4918-9F85-4FB940B41750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580188"/>
            <a:ext cx="396875" cy="133350"/>
            <a:chOff x="812" y="6159"/>
            <a:chExt cx="250" cy="84"/>
          </a:xfrm>
        </p:grpSpPr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EB311B34-3F58-4607-B5D8-35BBB24548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1D6D34E7-A692-499B-964C-062B48FF69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</p:grpSp>
      <p:grpSp>
        <p:nvGrpSpPr>
          <p:cNvPr id="15722" name="Group 362">
            <a:extLst>
              <a:ext uri="{FF2B5EF4-FFF2-40B4-BE49-F238E27FC236}">
                <a16:creationId xmlns:a16="http://schemas.microsoft.com/office/drawing/2014/main" id="{493B2E90-D547-4F4B-B8A2-67544FB4EB32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530225" cy="133350"/>
            <a:chOff x="4583" y="2019"/>
            <a:chExt cx="334" cy="84"/>
          </a:xfrm>
        </p:grpSpPr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86AFE844-56D3-4F27-9F33-8B1A627DBF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0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  <p:sp>
          <p:nvSpPr>
            <p:cNvPr id="15724" name="WordArt 364">
              <a:extLst>
                <a:ext uri="{FF2B5EF4-FFF2-40B4-BE49-F238E27FC236}">
                  <a16:creationId xmlns:a16="http://schemas.microsoft.com/office/drawing/2014/main" id="{8DECA9E5-DA20-4BBA-8782-9DFE4757C0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0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</p:grpSp>
      <p:grpSp>
        <p:nvGrpSpPr>
          <p:cNvPr id="15725" name="Group 365">
            <a:extLst>
              <a:ext uri="{FF2B5EF4-FFF2-40B4-BE49-F238E27FC236}">
                <a16:creationId xmlns:a16="http://schemas.microsoft.com/office/drawing/2014/main" id="{EF9ED5DE-AC4A-48E3-ADC5-AD86DE3EA311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2890838"/>
            <a:ext cx="396875" cy="133350"/>
            <a:chOff x="4129" y="2019"/>
            <a:chExt cx="250" cy="84"/>
          </a:xfrm>
        </p:grpSpPr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DD0B22AB-5F13-4697-8858-2354916443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9" y="20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5E346A6D-9019-4CD0-B781-0E339E18CA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0" y="20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</p:grpSp>
      <p:grpSp>
        <p:nvGrpSpPr>
          <p:cNvPr id="15728" name="Group 368">
            <a:extLst>
              <a:ext uri="{FF2B5EF4-FFF2-40B4-BE49-F238E27FC236}">
                <a16:creationId xmlns:a16="http://schemas.microsoft.com/office/drawing/2014/main" id="{F76DD0C8-A797-4F08-B5B8-DDA6374D7878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7345363"/>
            <a:ext cx="396875" cy="133350"/>
            <a:chOff x="472" y="6159"/>
            <a:chExt cx="250" cy="84"/>
          </a:xfrm>
        </p:grpSpPr>
        <p:sp>
          <p:nvSpPr>
            <p:cNvPr id="15729" name="WordArt 369">
              <a:extLst>
                <a:ext uri="{FF2B5EF4-FFF2-40B4-BE49-F238E27FC236}">
                  <a16:creationId xmlns:a16="http://schemas.microsoft.com/office/drawing/2014/main" id="{ADA28A1F-8F5A-41ED-9AC7-09D544B542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C4E89AA2-8E3D-4C67-9E63-8A722971AF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</p:grpSp>
      <p:grpSp>
        <p:nvGrpSpPr>
          <p:cNvPr id="15731" name="Group 371">
            <a:extLst>
              <a:ext uri="{FF2B5EF4-FFF2-40B4-BE49-F238E27FC236}">
                <a16:creationId xmlns:a16="http://schemas.microsoft.com/office/drawing/2014/main" id="{7BA3F39B-0D68-49B3-B262-94FCB049971F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7931150"/>
            <a:ext cx="396875" cy="133350"/>
            <a:chOff x="479" y="6386"/>
            <a:chExt cx="250" cy="84"/>
          </a:xfrm>
        </p:grpSpPr>
        <p:sp>
          <p:nvSpPr>
            <p:cNvPr id="15732" name="WordArt 372">
              <a:extLst>
                <a:ext uri="{FF2B5EF4-FFF2-40B4-BE49-F238E27FC236}">
                  <a16:creationId xmlns:a16="http://schemas.microsoft.com/office/drawing/2014/main" id="{F3A0D07A-E6A5-4A6F-8A07-31E5F6EC15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63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E5505248-CBC5-4599-8784-A7CDD789C3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63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</p:grpSp>
      <p:grpSp>
        <p:nvGrpSpPr>
          <p:cNvPr id="15734" name="Group 374">
            <a:extLst>
              <a:ext uri="{FF2B5EF4-FFF2-40B4-BE49-F238E27FC236}">
                <a16:creationId xmlns:a16="http://schemas.microsoft.com/office/drawing/2014/main" id="{7D48361B-A80D-4B4A-BAEF-56C879557B1B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521075"/>
            <a:ext cx="530225" cy="133350"/>
            <a:chOff x="4576" y="2216"/>
            <a:chExt cx="334" cy="84"/>
          </a:xfrm>
        </p:grpSpPr>
        <p:sp>
          <p:nvSpPr>
            <p:cNvPr id="15735" name="WordArt 375">
              <a:extLst>
                <a:ext uri="{FF2B5EF4-FFF2-40B4-BE49-F238E27FC236}">
                  <a16:creationId xmlns:a16="http://schemas.microsoft.com/office/drawing/2014/main" id="{55903882-A842-494C-BB64-A002E1AB88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21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  <p:sp>
          <p:nvSpPr>
            <p:cNvPr id="15736" name="WordArt 376">
              <a:extLst>
                <a:ext uri="{FF2B5EF4-FFF2-40B4-BE49-F238E27FC236}">
                  <a16:creationId xmlns:a16="http://schemas.microsoft.com/office/drawing/2014/main" id="{D8C7BEAF-CEAC-4A13-B455-612B3581A7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21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</p:grpSp>
      <p:grpSp>
        <p:nvGrpSpPr>
          <p:cNvPr id="15737" name="Group 377">
            <a:extLst>
              <a:ext uri="{FF2B5EF4-FFF2-40B4-BE49-F238E27FC236}">
                <a16:creationId xmlns:a16="http://schemas.microsoft.com/office/drawing/2014/main" id="{6843E2C9-E0AB-40C4-A303-5DBC3577C759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2079625"/>
            <a:ext cx="396875" cy="133350"/>
            <a:chOff x="4122" y="2216"/>
            <a:chExt cx="250" cy="84"/>
          </a:xfrm>
        </p:grpSpPr>
        <p:sp>
          <p:nvSpPr>
            <p:cNvPr id="15738" name="WordArt 378">
              <a:extLst>
                <a:ext uri="{FF2B5EF4-FFF2-40B4-BE49-F238E27FC236}">
                  <a16:creationId xmlns:a16="http://schemas.microsoft.com/office/drawing/2014/main" id="{5F935D23-8D64-461F-8128-642FBFA21C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  <p:sp>
          <p:nvSpPr>
            <p:cNvPr id="15739" name="WordArt 379">
              <a:extLst>
                <a:ext uri="{FF2B5EF4-FFF2-40B4-BE49-F238E27FC236}">
                  <a16:creationId xmlns:a16="http://schemas.microsoft.com/office/drawing/2014/main" id="{2912159C-4C73-4C83-BC7C-7CFEC04BAE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</p:grpSp>
      <p:grpSp>
        <p:nvGrpSpPr>
          <p:cNvPr id="15740" name="Group 380">
            <a:extLst>
              <a:ext uri="{FF2B5EF4-FFF2-40B4-BE49-F238E27FC236}">
                <a16:creationId xmlns:a16="http://schemas.microsoft.com/office/drawing/2014/main" id="{E80CE69E-5B8E-47DA-93C4-B5E81AD8E733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2170113"/>
            <a:ext cx="530225" cy="133350"/>
            <a:chOff x="4583" y="2443"/>
            <a:chExt cx="334" cy="84"/>
          </a:xfrm>
        </p:grpSpPr>
        <p:sp>
          <p:nvSpPr>
            <p:cNvPr id="15741" name="WordArt 381">
              <a:extLst>
                <a:ext uri="{FF2B5EF4-FFF2-40B4-BE49-F238E27FC236}">
                  <a16:creationId xmlns:a16="http://schemas.microsoft.com/office/drawing/2014/main" id="{91E15A4B-0D97-43B4-97D0-9246915894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4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  <p:sp>
          <p:nvSpPr>
            <p:cNvPr id="15742" name="WordArt 382">
              <a:extLst>
                <a:ext uri="{FF2B5EF4-FFF2-40B4-BE49-F238E27FC236}">
                  <a16:creationId xmlns:a16="http://schemas.microsoft.com/office/drawing/2014/main" id="{59F4FC9E-C7CB-4FD8-BDDD-E940468DAD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4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</p:grpSp>
      <p:grpSp>
        <p:nvGrpSpPr>
          <p:cNvPr id="15743" name="Group 383">
            <a:extLst>
              <a:ext uri="{FF2B5EF4-FFF2-40B4-BE49-F238E27FC236}">
                <a16:creationId xmlns:a16="http://schemas.microsoft.com/office/drawing/2014/main" id="{08549EE1-5A78-4D6C-8F8B-D6261A036EDC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4779963"/>
            <a:ext cx="396875" cy="133350"/>
            <a:chOff x="3782" y="2216"/>
            <a:chExt cx="250" cy="84"/>
          </a:xfrm>
        </p:grpSpPr>
        <p:sp>
          <p:nvSpPr>
            <p:cNvPr id="15744" name="WordArt 384">
              <a:extLst>
                <a:ext uri="{FF2B5EF4-FFF2-40B4-BE49-F238E27FC236}">
                  <a16:creationId xmlns:a16="http://schemas.microsoft.com/office/drawing/2014/main" id="{AEB66962-9693-4FCF-B886-84A61A49DE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  <p:sp>
          <p:nvSpPr>
            <p:cNvPr id="15745" name="WordArt 385">
              <a:extLst>
                <a:ext uri="{FF2B5EF4-FFF2-40B4-BE49-F238E27FC236}">
                  <a16:creationId xmlns:a16="http://schemas.microsoft.com/office/drawing/2014/main" id="{9CDB9314-1D73-416B-B3B3-73F7A99364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</p:grpSp>
      <p:grpSp>
        <p:nvGrpSpPr>
          <p:cNvPr id="15746" name="Group 386">
            <a:extLst>
              <a:ext uri="{FF2B5EF4-FFF2-40B4-BE49-F238E27FC236}">
                <a16:creationId xmlns:a16="http://schemas.microsoft.com/office/drawing/2014/main" id="{2B0B7622-BCF1-4D63-AB62-C201A898AB6D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2305050"/>
            <a:ext cx="530225" cy="133350"/>
            <a:chOff x="4576" y="2700"/>
            <a:chExt cx="334" cy="84"/>
          </a:xfrm>
        </p:grpSpPr>
        <p:sp>
          <p:nvSpPr>
            <p:cNvPr id="15747" name="WordArt 387">
              <a:extLst>
                <a:ext uri="{FF2B5EF4-FFF2-40B4-BE49-F238E27FC236}">
                  <a16:creationId xmlns:a16="http://schemas.microsoft.com/office/drawing/2014/main" id="{C90F8FC9-6370-4D27-B79D-4329FBEA48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7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  <p:sp>
          <p:nvSpPr>
            <p:cNvPr id="15748" name="WordArt 388">
              <a:extLst>
                <a:ext uri="{FF2B5EF4-FFF2-40B4-BE49-F238E27FC236}">
                  <a16:creationId xmlns:a16="http://schemas.microsoft.com/office/drawing/2014/main" id="{7317451A-DD28-4B50-9993-5C9F71B704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7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</p:grpSp>
      <p:grpSp>
        <p:nvGrpSpPr>
          <p:cNvPr id="15749" name="Group 389">
            <a:extLst>
              <a:ext uri="{FF2B5EF4-FFF2-40B4-BE49-F238E27FC236}">
                <a16:creationId xmlns:a16="http://schemas.microsoft.com/office/drawing/2014/main" id="{3F45708F-A5DC-45B9-ADA3-83F1A2D32FAF}"/>
              </a:ext>
            </a:extLst>
          </p:cNvPr>
          <p:cNvGrpSpPr>
            <a:grpSpLocks/>
          </p:cNvGrpSpPr>
          <p:nvPr/>
        </p:nvGrpSpPr>
        <p:grpSpPr bwMode="auto">
          <a:xfrm>
            <a:off x="1651000" y="2665413"/>
            <a:ext cx="530225" cy="133350"/>
            <a:chOff x="4583" y="2927"/>
            <a:chExt cx="334" cy="84"/>
          </a:xfrm>
        </p:grpSpPr>
        <p:sp>
          <p:nvSpPr>
            <p:cNvPr id="15750" name="WordArt 390">
              <a:extLst>
                <a:ext uri="{FF2B5EF4-FFF2-40B4-BE49-F238E27FC236}">
                  <a16:creationId xmlns:a16="http://schemas.microsoft.com/office/drawing/2014/main" id="{1104C9E9-FAD0-4C04-8D9C-273EDDA567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9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  <p:sp>
          <p:nvSpPr>
            <p:cNvPr id="15751" name="WordArt 391">
              <a:extLst>
                <a:ext uri="{FF2B5EF4-FFF2-40B4-BE49-F238E27FC236}">
                  <a16:creationId xmlns:a16="http://schemas.microsoft.com/office/drawing/2014/main" id="{8912000D-CC6C-40FB-9C12-9FECDE02CA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9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8" name="Group 304">
            <a:extLst>
              <a:ext uri="{FF2B5EF4-FFF2-40B4-BE49-F238E27FC236}">
                <a16:creationId xmlns:a16="http://schemas.microsoft.com/office/drawing/2014/main" id="{16F451D8-9B01-46CC-B889-EE95DAA4030C}"/>
              </a:ext>
            </a:extLst>
          </p:cNvPr>
          <p:cNvGrpSpPr>
            <a:grpSpLocks/>
          </p:cNvGrpSpPr>
          <p:nvPr/>
        </p:nvGrpSpPr>
        <p:grpSpPr bwMode="auto">
          <a:xfrm>
            <a:off x="30163" y="1090613"/>
            <a:ext cx="9271000" cy="10350500"/>
            <a:chOff x="19" y="687"/>
            <a:chExt cx="5840" cy="6520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78152110-F755-4246-A5D9-AEC5D6F21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898"/>
              <a:ext cx="2779" cy="2892"/>
            </a:xfrm>
            <a:custGeom>
              <a:avLst/>
              <a:gdLst>
                <a:gd name="T0" fmla="*/ 2495 w 2779"/>
                <a:gd name="T1" fmla="*/ 1191 h 2892"/>
                <a:gd name="T2" fmla="*/ 2212 w 2779"/>
                <a:gd name="T3" fmla="*/ 1134 h 2892"/>
                <a:gd name="T4" fmla="*/ 1985 w 2779"/>
                <a:gd name="T5" fmla="*/ 1134 h 2892"/>
                <a:gd name="T6" fmla="*/ 1758 w 2779"/>
                <a:gd name="T7" fmla="*/ 1191 h 2892"/>
                <a:gd name="T8" fmla="*/ 1701 w 2779"/>
                <a:gd name="T9" fmla="*/ 1304 h 2892"/>
                <a:gd name="T10" fmla="*/ 1645 w 2779"/>
                <a:gd name="T11" fmla="*/ 1247 h 2892"/>
                <a:gd name="T12" fmla="*/ 1588 w 2779"/>
                <a:gd name="T13" fmla="*/ 1134 h 2892"/>
                <a:gd name="T14" fmla="*/ 1531 w 2779"/>
                <a:gd name="T15" fmla="*/ 1077 h 2892"/>
                <a:gd name="T16" fmla="*/ 1588 w 2779"/>
                <a:gd name="T17" fmla="*/ 794 h 2892"/>
                <a:gd name="T18" fmla="*/ 1701 w 2779"/>
                <a:gd name="T19" fmla="*/ 737 h 2892"/>
                <a:gd name="T20" fmla="*/ 1645 w 2779"/>
                <a:gd name="T21" fmla="*/ 397 h 2892"/>
                <a:gd name="T22" fmla="*/ 1418 w 2779"/>
                <a:gd name="T23" fmla="*/ 340 h 2892"/>
                <a:gd name="T24" fmla="*/ 1475 w 2779"/>
                <a:gd name="T25" fmla="*/ 170 h 2892"/>
                <a:gd name="T26" fmla="*/ 1361 w 2779"/>
                <a:gd name="T27" fmla="*/ 113 h 2892"/>
                <a:gd name="T28" fmla="*/ 1305 w 2779"/>
                <a:gd name="T29" fmla="*/ 0 h 2892"/>
                <a:gd name="T30" fmla="*/ 1078 w 2779"/>
                <a:gd name="T31" fmla="*/ 57 h 2892"/>
                <a:gd name="T32" fmla="*/ 964 w 2779"/>
                <a:gd name="T33" fmla="*/ 283 h 2892"/>
                <a:gd name="T34" fmla="*/ 1134 w 2779"/>
                <a:gd name="T35" fmla="*/ 340 h 2892"/>
                <a:gd name="T36" fmla="*/ 1078 w 2779"/>
                <a:gd name="T37" fmla="*/ 510 h 2892"/>
                <a:gd name="T38" fmla="*/ 1078 w 2779"/>
                <a:gd name="T39" fmla="*/ 680 h 2892"/>
                <a:gd name="T40" fmla="*/ 1021 w 2779"/>
                <a:gd name="T41" fmla="*/ 794 h 2892"/>
                <a:gd name="T42" fmla="*/ 681 w 2779"/>
                <a:gd name="T43" fmla="*/ 850 h 2892"/>
                <a:gd name="T44" fmla="*/ 454 w 2779"/>
                <a:gd name="T45" fmla="*/ 907 h 2892"/>
                <a:gd name="T46" fmla="*/ 341 w 2779"/>
                <a:gd name="T47" fmla="*/ 1021 h 2892"/>
                <a:gd name="T48" fmla="*/ 284 w 2779"/>
                <a:gd name="T49" fmla="*/ 1134 h 2892"/>
                <a:gd name="T50" fmla="*/ 511 w 2779"/>
                <a:gd name="T51" fmla="*/ 1247 h 2892"/>
                <a:gd name="T52" fmla="*/ 567 w 2779"/>
                <a:gd name="T53" fmla="*/ 1418 h 2892"/>
                <a:gd name="T54" fmla="*/ 227 w 2779"/>
                <a:gd name="T55" fmla="*/ 1531 h 2892"/>
                <a:gd name="T56" fmla="*/ 170 w 2779"/>
                <a:gd name="T57" fmla="*/ 1644 h 2892"/>
                <a:gd name="T58" fmla="*/ 57 w 2779"/>
                <a:gd name="T59" fmla="*/ 1758 h 2892"/>
                <a:gd name="T60" fmla="*/ 0 w 2779"/>
                <a:gd name="T61" fmla="*/ 2155 h 2892"/>
                <a:gd name="T62" fmla="*/ 227 w 2779"/>
                <a:gd name="T63" fmla="*/ 2325 h 2892"/>
                <a:gd name="T64" fmla="*/ 284 w 2779"/>
                <a:gd name="T65" fmla="*/ 2438 h 2892"/>
                <a:gd name="T66" fmla="*/ 341 w 2779"/>
                <a:gd name="T67" fmla="*/ 2608 h 2892"/>
                <a:gd name="T68" fmla="*/ 397 w 2779"/>
                <a:gd name="T69" fmla="*/ 2381 h 2892"/>
                <a:gd name="T70" fmla="*/ 567 w 2779"/>
                <a:gd name="T71" fmla="*/ 2325 h 2892"/>
                <a:gd name="T72" fmla="*/ 624 w 2779"/>
                <a:gd name="T73" fmla="*/ 2155 h 2892"/>
                <a:gd name="T74" fmla="*/ 737 w 2779"/>
                <a:gd name="T75" fmla="*/ 2098 h 2892"/>
                <a:gd name="T76" fmla="*/ 794 w 2779"/>
                <a:gd name="T77" fmla="*/ 2098 h 2892"/>
                <a:gd name="T78" fmla="*/ 794 w 2779"/>
                <a:gd name="T79" fmla="*/ 2211 h 2892"/>
                <a:gd name="T80" fmla="*/ 851 w 2779"/>
                <a:gd name="T81" fmla="*/ 2495 h 2892"/>
                <a:gd name="T82" fmla="*/ 1191 w 2779"/>
                <a:gd name="T83" fmla="*/ 2552 h 2892"/>
                <a:gd name="T84" fmla="*/ 1418 w 2779"/>
                <a:gd name="T85" fmla="*/ 2835 h 2892"/>
                <a:gd name="T86" fmla="*/ 1531 w 2779"/>
                <a:gd name="T87" fmla="*/ 2892 h 2892"/>
                <a:gd name="T88" fmla="*/ 1645 w 2779"/>
                <a:gd name="T89" fmla="*/ 2892 h 2892"/>
                <a:gd name="T90" fmla="*/ 1758 w 2779"/>
                <a:gd name="T91" fmla="*/ 2835 h 2892"/>
                <a:gd name="T92" fmla="*/ 1928 w 2779"/>
                <a:gd name="T93" fmla="*/ 2495 h 2892"/>
                <a:gd name="T94" fmla="*/ 2155 w 2779"/>
                <a:gd name="T95" fmla="*/ 2381 h 2892"/>
                <a:gd name="T96" fmla="*/ 2325 w 2779"/>
                <a:gd name="T97" fmla="*/ 2155 h 2892"/>
                <a:gd name="T98" fmla="*/ 2552 w 2779"/>
                <a:gd name="T99" fmla="*/ 2041 h 2892"/>
                <a:gd name="T100" fmla="*/ 2665 w 2779"/>
                <a:gd name="T101" fmla="*/ 1928 h 2892"/>
                <a:gd name="T102" fmla="*/ 2779 w 2779"/>
                <a:gd name="T103" fmla="*/ 1814 h 2892"/>
                <a:gd name="T104" fmla="*/ 2722 w 2779"/>
                <a:gd name="T105" fmla="*/ 1644 h 2892"/>
                <a:gd name="T106" fmla="*/ 2609 w 2779"/>
                <a:gd name="T107" fmla="*/ 1588 h 2892"/>
                <a:gd name="T108" fmla="*/ 2552 w 2779"/>
                <a:gd name="T109" fmla="*/ 1361 h 2892"/>
                <a:gd name="T110" fmla="*/ 2609 w 2779"/>
                <a:gd name="T111" fmla="*/ 1191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892">
                  <a:moveTo>
                    <a:pt x="2609" y="1134"/>
                  </a:moveTo>
                  <a:lnTo>
                    <a:pt x="2495" y="1134"/>
                  </a:lnTo>
                  <a:lnTo>
                    <a:pt x="2495" y="1191"/>
                  </a:lnTo>
                  <a:lnTo>
                    <a:pt x="2268" y="1191"/>
                  </a:lnTo>
                  <a:lnTo>
                    <a:pt x="2268" y="1134"/>
                  </a:lnTo>
                  <a:lnTo>
                    <a:pt x="2212" y="1134"/>
                  </a:lnTo>
                  <a:lnTo>
                    <a:pt x="2212" y="1077"/>
                  </a:lnTo>
                  <a:lnTo>
                    <a:pt x="1985" y="1077"/>
                  </a:lnTo>
                  <a:lnTo>
                    <a:pt x="1985" y="1134"/>
                  </a:lnTo>
                  <a:lnTo>
                    <a:pt x="1815" y="1134"/>
                  </a:lnTo>
                  <a:lnTo>
                    <a:pt x="1815" y="1191"/>
                  </a:lnTo>
                  <a:lnTo>
                    <a:pt x="1758" y="1191"/>
                  </a:lnTo>
                  <a:lnTo>
                    <a:pt x="1758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247"/>
                  </a:lnTo>
                  <a:lnTo>
                    <a:pt x="1645" y="1247"/>
                  </a:lnTo>
                  <a:lnTo>
                    <a:pt x="1645" y="1191"/>
                  </a:lnTo>
                  <a:lnTo>
                    <a:pt x="1588" y="1191"/>
                  </a:lnTo>
                  <a:lnTo>
                    <a:pt x="158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794"/>
                  </a:lnTo>
                  <a:lnTo>
                    <a:pt x="1645" y="79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510"/>
                  </a:lnTo>
                  <a:lnTo>
                    <a:pt x="1645" y="510"/>
                  </a:lnTo>
                  <a:lnTo>
                    <a:pt x="1645" y="397"/>
                  </a:lnTo>
                  <a:lnTo>
                    <a:pt x="1588" y="397"/>
                  </a:lnTo>
                  <a:lnTo>
                    <a:pt x="1588" y="340"/>
                  </a:lnTo>
                  <a:lnTo>
                    <a:pt x="1418" y="340"/>
                  </a:lnTo>
                  <a:lnTo>
                    <a:pt x="1418" y="283"/>
                  </a:lnTo>
                  <a:lnTo>
                    <a:pt x="1475" y="283"/>
                  </a:lnTo>
                  <a:lnTo>
                    <a:pt x="147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5" y="57"/>
                  </a:lnTo>
                  <a:lnTo>
                    <a:pt x="1305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78" y="283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510"/>
                  </a:lnTo>
                  <a:lnTo>
                    <a:pt x="1134" y="510"/>
                  </a:lnTo>
                  <a:lnTo>
                    <a:pt x="1134" y="680"/>
                  </a:lnTo>
                  <a:lnTo>
                    <a:pt x="1078" y="680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511" y="1247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81" y="1418"/>
                  </a:lnTo>
                  <a:lnTo>
                    <a:pt x="681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170" y="1588"/>
                  </a:lnTo>
                  <a:lnTo>
                    <a:pt x="170" y="1644"/>
                  </a:lnTo>
                  <a:lnTo>
                    <a:pt x="114" y="1644"/>
                  </a:lnTo>
                  <a:lnTo>
                    <a:pt x="114" y="1758"/>
                  </a:lnTo>
                  <a:lnTo>
                    <a:pt x="57" y="1758"/>
                  </a:lnTo>
                  <a:lnTo>
                    <a:pt x="57" y="1985"/>
                  </a:lnTo>
                  <a:lnTo>
                    <a:pt x="0" y="1985"/>
                  </a:lnTo>
                  <a:lnTo>
                    <a:pt x="0" y="2155"/>
                  </a:lnTo>
                  <a:lnTo>
                    <a:pt x="57" y="2155"/>
                  </a:lnTo>
                  <a:lnTo>
                    <a:pt x="57" y="2325"/>
                  </a:lnTo>
                  <a:lnTo>
                    <a:pt x="227" y="2325"/>
                  </a:lnTo>
                  <a:lnTo>
                    <a:pt x="227" y="2381"/>
                  </a:lnTo>
                  <a:lnTo>
                    <a:pt x="284" y="2381"/>
                  </a:lnTo>
                  <a:lnTo>
                    <a:pt x="284" y="2438"/>
                  </a:lnTo>
                  <a:lnTo>
                    <a:pt x="227" y="2438"/>
                  </a:lnTo>
                  <a:lnTo>
                    <a:pt x="227" y="2608"/>
                  </a:lnTo>
                  <a:lnTo>
                    <a:pt x="341" y="2608"/>
                  </a:lnTo>
                  <a:lnTo>
                    <a:pt x="341" y="2438"/>
                  </a:lnTo>
                  <a:lnTo>
                    <a:pt x="397" y="2438"/>
                  </a:lnTo>
                  <a:lnTo>
                    <a:pt x="397" y="2381"/>
                  </a:lnTo>
                  <a:lnTo>
                    <a:pt x="511" y="2381"/>
                  </a:lnTo>
                  <a:lnTo>
                    <a:pt x="511" y="2325"/>
                  </a:lnTo>
                  <a:lnTo>
                    <a:pt x="567" y="2325"/>
                  </a:lnTo>
                  <a:lnTo>
                    <a:pt x="567" y="2211"/>
                  </a:lnTo>
                  <a:lnTo>
                    <a:pt x="624" y="2211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37" y="2098"/>
                  </a:lnTo>
                  <a:lnTo>
                    <a:pt x="737" y="2041"/>
                  </a:lnTo>
                  <a:lnTo>
                    <a:pt x="794" y="2041"/>
                  </a:lnTo>
                  <a:lnTo>
                    <a:pt x="794" y="2098"/>
                  </a:lnTo>
                  <a:lnTo>
                    <a:pt x="851" y="2098"/>
                  </a:lnTo>
                  <a:lnTo>
                    <a:pt x="851" y="2211"/>
                  </a:lnTo>
                  <a:lnTo>
                    <a:pt x="794" y="2211"/>
                  </a:lnTo>
                  <a:lnTo>
                    <a:pt x="794" y="2438"/>
                  </a:lnTo>
                  <a:lnTo>
                    <a:pt x="851" y="2438"/>
                  </a:lnTo>
                  <a:lnTo>
                    <a:pt x="851" y="2495"/>
                  </a:lnTo>
                  <a:lnTo>
                    <a:pt x="1021" y="2495"/>
                  </a:lnTo>
                  <a:lnTo>
                    <a:pt x="1021" y="2552"/>
                  </a:lnTo>
                  <a:lnTo>
                    <a:pt x="1191" y="2552"/>
                  </a:lnTo>
                  <a:lnTo>
                    <a:pt x="1191" y="2778"/>
                  </a:lnTo>
                  <a:lnTo>
                    <a:pt x="1418" y="2778"/>
                  </a:lnTo>
                  <a:lnTo>
                    <a:pt x="1418" y="2835"/>
                  </a:lnTo>
                  <a:lnTo>
                    <a:pt x="1475" y="2835"/>
                  </a:lnTo>
                  <a:lnTo>
                    <a:pt x="1475" y="2892"/>
                  </a:lnTo>
                  <a:lnTo>
                    <a:pt x="1531" y="2892"/>
                  </a:lnTo>
                  <a:lnTo>
                    <a:pt x="1531" y="2835"/>
                  </a:lnTo>
                  <a:lnTo>
                    <a:pt x="1645" y="2835"/>
                  </a:lnTo>
                  <a:lnTo>
                    <a:pt x="1645" y="2892"/>
                  </a:lnTo>
                  <a:lnTo>
                    <a:pt x="1701" y="2892"/>
                  </a:lnTo>
                  <a:lnTo>
                    <a:pt x="1701" y="2835"/>
                  </a:lnTo>
                  <a:lnTo>
                    <a:pt x="1758" y="2835"/>
                  </a:lnTo>
                  <a:lnTo>
                    <a:pt x="1758" y="2552"/>
                  </a:lnTo>
                  <a:lnTo>
                    <a:pt x="1928" y="2552"/>
                  </a:lnTo>
                  <a:lnTo>
                    <a:pt x="1928" y="2495"/>
                  </a:lnTo>
                  <a:lnTo>
                    <a:pt x="1985" y="2495"/>
                  </a:lnTo>
                  <a:lnTo>
                    <a:pt x="1985" y="2381"/>
                  </a:lnTo>
                  <a:lnTo>
                    <a:pt x="2155" y="2381"/>
                  </a:lnTo>
                  <a:lnTo>
                    <a:pt x="2155" y="2268"/>
                  </a:lnTo>
                  <a:lnTo>
                    <a:pt x="2325" y="2268"/>
                  </a:lnTo>
                  <a:lnTo>
                    <a:pt x="2325" y="2155"/>
                  </a:lnTo>
                  <a:lnTo>
                    <a:pt x="2382" y="2155"/>
                  </a:lnTo>
                  <a:lnTo>
                    <a:pt x="2382" y="2041"/>
                  </a:lnTo>
                  <a:lnTo>
                    <a:pt x="2552" y="2041"/>
                  </a:lnTo>
                  <a:lnTo>
                    <a:pt x="2552" y="1985"/>
                  </a:lnTo>
                  <a:lnTo>
                    <a:pt x="2665" y="1985"/>
                  </a:lnTo>
                  <a:lnTo>
                    <a:pt x="2665" y="1928"/>
                  </a:lnTo>
                  <a:lnTo>
                    <a:pt x="2722" y="1928"/>
                  </a:lnTo>
                  <a:lnTo>
                    <a:pt x="2722" y="1814"/>
                  </a:lnTo>
                  <a:lnTo>
                    <a:pt x="2779" y="1814"/>
                  </a:lnTo>
                  <a:lnTo>
                    <a:pt x="2779" y="1701"/>
                  </a:lnTo>
                  <a:lnTo>
                    <a:pt x="2722" y="1701"/>
                  </a:lnTo>
                  <a:lnTo>
                    <a:pt x="2722" y="1644"/>
                  </a:lnTo>
                  <a:lnTo>
                    <a:pt x="2665" y="1644"/>
                  </a:lnTo>
                  <a:lnTo>
                    <a:pt x="2665" y="1588"/>
                  </a:lnTo>
                  <a:lnTo>
                    <a:pt x="2609" y="1588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361"/>
                  </a:lnTo>
                  <a:lnTo>
                    <a:pt x="2665" y="1361"/>
                  </a:lnTo>
                  <a:lnTo>
                    <a:pt x="2665" y="1191"/>
                  </a:lnTo>
                  <a:lnTo>
                    <a:pt x="2609" y="1191"/>
                  </a:lnTo>
                  <a:lnTo>
                    <a:pt x="2609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09D1731A-2B04-474A-AD30-3EB2B724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3238"/>
              <a:ext cx="680" cy="681"/>
            </a:xfrm>
            <a:custGeom>
              <a:avLst/>
              <a:gdLst>
                <a:gd name="T0" fmla="*/ 623 w 680"/>
                <a:gd name="T1" fmla="*/ 0 h 681"/>
                <a:gd name="T2" fmla="*/ 623 w 680"/>
                <a:gd name="T3" fmla="*/ 114 h 681"/>
                <a:gd name="T4" fmla="*/ 567 w 680"/>
                <a:gd name="T5" fmla="*/ 114 h 681"/>
                <a:gd name="T6" fmla="*/ 567 w 680"/>
                <a:gd name="T7" fmla="*/ 170 h 681"/>
                <a:gd name="T8" fmla="*/ 623 w 680"/>
                <a:gd name="T9" fmla="*/ 170 h 681"/>
                <a:gd name="T10" fmla="*/ 623 w 680"/>
                <a:gd name="T11" fmla="*/ 227 h 681"/>
                <a:gd name="T12" fmla="*/ 680 w 680"/>
                <a:gd name="T13" fmla="*/ 227 h 681"/>
                <a:gd name="T14" fmla="*/ 680 w 680"/>
                <a:gd name="T15" fmla="*/ 340 h 681"/>
                <a:gd name="T16" fmla="*/ 623 w 680"/>
                <a:gd name="T17" fmla="*/ 340 h 681"/>
                <a:gd name="T18" fmla="*/ 623 w 680"/>
                <a:gd name="T19" fmla="*/ 397 h 681"/>
                <a:gd name="T20" fmla="*/ 510 w 680"/>
                <a:gd name="T21" fmla="*/ 397 h 681"/>
                <a:gd name="T22" fmla="*/ 510 w 680"/>
                <a:gd name="T23" fmla="*/ 284 h 681"/>
                <a:gd name="T24" fmla="*/ 453 w 680"/>
                <a:gd name="T25" fmla="*/ 284 h 681"/>
                <a:gd name="T26" fmla="*/ 453 w 680"/>
                <a:gd name="T27" fmla="*/ 454 h 681"/>
                <a:gd name="T28" fmla="*/ 397 w 680"/>
                <a:gd name="T29" fmla="*/ 454 h 681"/>
                <a:gd name="T30" fmla="*/ 397 w 680"/>
                <a:gd name="T31" fmla="*/ 567 h 681"/>
                <a:gd name="T32" fmla="*/ 283 w 680"/>
                <a:gd name="T33" fmla="*/ 567 h 681"/>
                <a:gd name="T34" fmla="*/ 283 w 680"/>
                <a:gd name="T35" fmla="*/ 510 h 681"/>
                <a:gd name="T36" fmla="*/ 113 w 680"/>
                <a:gd name="T37" fmla="*/ 510 h 681"/>
                <a:gd name="T38" fmla="*/ 113 w 680"/>
                <a:gd name="T39" fmla="*/ 624 h 681"/>
                <a:gd name="T40" fmla="*/ 226 w 680"/>
                <a:gd name="T41" fmla="*/ 624 h 681"/>
                <a:gd name="T42" fmla="*/ 226 w 680"/>
                <a:gd name="T43" fmla="*/ 681 h 681"/>
                <a:gd name="T44" fmla="*/ 56 w 680"/>
                <a:gd name="T45" fmla="*/ 681 h 681"/>
                <a:gd name="T46" fmla="*/ 56 w 680"/>
                <a:gd name="T47" fmla="*/ 624 h 681"/>
                <a:gd name="T48" fmla="*/ 0 w 680"/>
                <a:gd name="T49" fmla="*/ 624 h 681"/>
                <a:gd name="T50" fmla="*/ 0 w 680"/>
                <a:gd name="T51" fmla="*/ 340 h 681"/>
                <a:gd name="T52" fmla="*/ 56 w 680"/>
                <a:gd name="T53" fmla="*/ 340 h 681"/>
                <a:gd name="T54" fmla="*/ 56 w 680"/>
                <a:gd name="T55" fmla="*/ 284 h 681"/>
                <a:gd name="T56" fmla="*/ 113 w 680"/>
                <a:gd name="T57" fmla="*/ 284 h 681"/>
                <a:gd name="T58" fmla="*/ 113 w 680"/>
                <a:gd name="T59" fmla="*/ 227 h 681"/>
                <a:gd name="T60" fmla="*/ 340 w 680"/>
                <a:gd name="T61" fmla="*/ 227 h 681"/>
                <a:gd name="T62" fmla="*/ 340 w 680"/>
                <a:gd name="T63" fmla="*/ 170 h 681"/>
                <a:gd name="T64" fmla="*/ 453 w 680"/>
                <a:gd name="T65" fmla="*/ 170 h 681"/>
                <a:gd name="T66" fmla="*/ 453 w 680"/>
                <a:gd name="T67" fmla="*/ 114 h 681"/>
                <a:gd name="T68" fmla="*/ 510 w 680"/>
                <a:gd name="T69" fmla="*/ 114 h 681"/>
                <a:gd name="T70" fmla="*/ 510 w 680"/>
                <a:gd name="T71" fmla="*/ 57 h 681"/>
                <a:gd name="T72" fmla="*/ 567 w 680"/>
                <a:gd name="T73" fmla="*/ 57 h 681"/>
                <a:gd name="T74" fmla="*/ 567 w 680"/>
                <a:gd name="T75" fmla="*/ 0 h 681"/>
                <a:gd name="T76" fmla="*/ 623 w 680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0" h="681">
                  <a:moveTo>
                    <a:pt x="623" y="0"/>
                  </a:moveTo>
                  <a:lnTo>
                    <a:pt x="623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453" y="284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874B9436-5E04-4D0A-A92F-70484D669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862"/>
              <a:ext cx="227" cy="397"/>
            </a:xfrm>
            <a:custGeom>
              <a:avLst/>
              <a:gdLst>
                <a:gd name="T0" fmla="*/ 57 w 227"/>
                <a:gd name="T1" fmla="*/ 0 h 397"/>
                <a:gd name="T2" fmla="*/ 57 w 227"/>
                <a:gd name="T3" fmla="*/ 113 h 397"/>
                <a:gd name="T4" fmla="*/ 0 w 227"/>
                <a:gd name="T5" fmla="*/ 113 h 397"/>
                <a:gd name="T6" fmla="*/ 0 w 227"/>
                <a:gd name="T7" fmla="*/ 227 h 397"/>
                <a:gd name="T8" fmla="*/ 57 w 227"/>
                <a:gd name="T9" fmla="*/ 227 h 397"/>
                <a:gd name="T10" fmla="*/ 57 w 227"/>
                <a:gd name="T11" fmla="*/ 340 h 397"/>
                <a:gd name="T12" fmla="*/ 113 w 227"/>
                <a:gd name="T13" fmla="*/ 340 h 397"/>
                <a:gd name="T14" fmla="*/ 113 w 227"/>
                <a:gd name="T15" fmla="*/ 397 h 397"/>
                <a:gd name="T16" fmla="*/ 227 w 227"/>
                <a:gd name="T17" fmla="*/ 397 h 397"/>
                <a:gd name="T18" fmla="*/ 227 w 227"/>
                <a:gd name="T19" fmla="*/ 227 h 397"/>
                <a:gd name="T20" fmla="*/ 170 w 227"/>
                <a:gd name="T21" fmla="*/ 227 h 397"/>
                <a:gd name="T22" fmla="*/ 170 w 227"/>
                <a:gd name="T23" fmla="*/ 170 h 397"/>
                <a:gd name="T24" fmla="*/ 113 w 227"/>
                <a:gd name="T25" fmla="*/ 170 h 397"/>
                <a:gd name="T26" fmla="*/ 113 w 227"/>
                <a:gd name="T27" fmla="*/ 0 h 397"/>
                <a:gd name="T28" fmla="*/ 57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3DA30B25-6BB7-4E3B-807E-885BFDC17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3975"/>
              <a:ext cx="1644" cy="1645"/>
            </a:xfrm>
            <a:custGeom>
              <a:avLst/>
              <a:gdLst>
                <a:gd name="T0" fmla="*/ 454 w 1644"/>
                <a:gd name="T1" fmla="*/ 114 h 1645"/>
                <a:gd name="T2" fmla="*/ 510 w 1644"/>
                <a:gd name="T3" fmla="*/ 284 h 1645"/>
                <a:gd name="T4" fmla="*/ 397 w 1644"/>
                <a:gd name="T5" fmla="*/ 454 h 1645"/>
                <a:gd name="T6" fmla="*/ 454 w 1644"/>
                <a:gd name="T7" fmla="*/ 511 h 1645"/>
                <a:gd name="T8" fmla="*/ 510 w 1644"/>
                <a:gd name="T9" fmla="*/ 567 h 1645"/>
                <a:gd name="T10" fmla="*/ 567 w 1644"/>
                <a:gd name="T11" fmla="*/ 624 h 1645"/>
                <a:gd name="T12" fmla="*/ 624 w 1644"/>
                <a:gd name="T13" fmla="*/ 737 h 1645"/>
                <a:gd name="T14" fmla="*/ 567 w 1644"/>
                <a:gd name="T15" fmla="*/ 851 h 1645"/>
                <a:gd name="T16" fmla="*/ 510 w 1644"/>
                <a:gd name="T17" fmla="*/ 908 h 1645"/>
                <a:gd name="T18" fmla="*/ 397 w 1644"/>
                <a:gd name="T19" fmla="*/ 964 h 1645"/>
                <a:gd name="T20" fmla="*/ 227 w 1644"/>
                <a:gd name="T21" fmla="*/ 1078 h 1645"/>
                <a:gd name="T22" fmla="*/ 170 w 1644"/>
                <a:gd name="T23" fmla="*/ 1191 h 1645"/>
                <a:gd name="T24" fmla="*/ 0 w 1644"/>
                <a:gd name="T25" fmla="*/ 1248 h 1645"/>
                <a:gd name="T26" fmla="*/ 113 w 1644"/>
                <a:gd name="T27" fmla="*/ 1304 h 1645"/>
                <a:gd name="T28" fmla="*/ 170 w 1644"/>
                <a:gd name="T29" fmla="*/ 1418 h 1645"/>
                <a:gd name="T30" fmla="*/ 397 w 1644"/>
                <a:gd name="T31" fmla="*/ 1361 h 1645"/>
                <a:gd name="T32" fmla="*/ 510 w 1644"/>
                <a:gd name="T33" fmla="*/ 1418 h 1645"/>
                <a:gd name="T34" fmla="*/ 567 w 1644"/>
                <a:gd name="T35" fmla="*/ 1475 h 1645"/>
                <a:gd name="T36" fmla="*/ 680 w 1644"/>
                <a:gd name="T37" fmla="*/ 1304 h 1645"/>
                <a:gd name="T38" fmla="*/ 737 w 1644"/>
                <a:gd name="T39" fmla="*/ 1248 h 1645"/>
                <a:gd name="T40" fmla="*/ 851 w 1644"/>
                <a:gd name="T41" fmla="*/ 1361 h 1645"/>
                <a:gd name="T42" fmla="*/ 907 w 1644"/>
                <a:gd name="T43" fmla="*/ 1418 h 1645"/>
                <a:gd name="T44" fmla="*/ 1021 w 1644"/>
                <a:gd name="T45" fmla="*/ 1531 h 1645"/>
                <a:gd name="T46" fmla="*/ 1134 w 1644"/>
                <a:gd name="T47" fmla="*/ 1475 h 1645"/>
                <a:gd name="T48" fmla="*/ 1191 w 1644"/>
                <a:gd name="T49" fmla="*/ 1531 h 1645"/>
                <a:gd name="T50" fmla="*/ 1304 w 1644"/>
                <a:gd name="T51" fmla="*/ 1588 h 1645"/>
                <a:gd name="T52" fmla="*/ 1361 w 1644"/>
                <a:gd name="T53" fmla="*/ 1645 h 1645"/>
                <a:gd name="T54" fmla="*/ 1474 w 1644"/>
                <a:gd name="T55" fmla="*/ 1588 h 1645"/>
                <a:gd name="T56" fmla="*/ 1531 w 1644"/>
                <a:gd name="T57" fmla="*/ 1531 h 1645"/>
                <a:gd name="T58" fmla="*/ 1588 w 1644"/>
                <a:gd name="T59" fmla="*/ 1418 h 1645"/>
                <a:gd name="T60" fmla="*/ 1644 w 1644"/>
                <a:gd name="T61" fmla="*/ 1304 h 1645"/>
                <a:gd name="T62" fmla="*/ 1418 w 1644"/>
                <a:gd name="T63" fmla="*/ 1191 h 1645"/>
                <a:gd name="T64" fmla="*/ 1304 w 1644"/>
                <a:gd name="T65" fmla="*/ 1248 h 1645"/>
                <a:gd name="T66" fmla="*/ 1247 w 1644"/>
                <a:gd name="T67" fmla="*/ 1134 h 1645"/>
                <a:gd name="T68" fmla="*/ 1134 w 1644"/>
                <a:gd name="T69" fmla="*/ 1021 h 1645"/>
                <a:gd name="T70" fmla="*/ 1077 w 1644"/>
                <a:gd name="T71" fmla="*/ 964 h 1645"/>
                <a:gd name="T72" fmla="*/ 1021 w 1644"/>
                <a:gd name="T73" fmla="*/ 908 h 1645"/>
                <a:gd name="T74" fmla="*/ 907 w 1644"/>
                <a:gd name="T75" fmla="*/ 737 h 1645"/>
                <a:gd name="T76" fmla="*/ 851 w 1644"/>
                <a:gd name="T77" fmla="*/ 681 h 1645"/>
                <a:gd name="T78" fmla="*/ 794 w 1644"/>
                <a:gd name="T79" fmla="*/ 624 h 1645"/>
                <a:gd name="T80" fmla="*/ 737 w 1644"/>
                <a:gd name="T81" fmla="*/ 170 h 1645"/>
                <a:gd name="T82" fmla="*/ 624 w 1644"/>
                <a:gd name="T83" fmla="*/ 57 h 1645"/>
                <a:gd name="T84" fmla="*/ 454 w 1644"/>
                <a:gd name="T85" fmla="*/ 0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44" h="1645">
                  <a:moveTo>
                    <a:pt x="454" y="0"/>
                  </a:moveTo>
                  <a:lnTo>
                    <a:pt x="454" y="114"/>
                  </a:lnTo>
                  <a:lnTo>
                    <a:pt x="510" y="114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908"/>
                  </a:lnTo>
                  <a:lnTo>
                    <a:pt x="397" y="908"/>
                  </a:lnTo>
                  <a:lnTo>
                    <a:pt x="397" y="964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0" y="119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304"/>
                  </a:lnTo>
                  <a:lnTo>
                    <a:pt x="170" y="1304"/>
                  </a:lnTo>
                  <a:lnTo>
                    <a:pt x="170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510" y="1361"/>
                  </a:lnTo>
                  <a:lnTo>
                    <a:pt x="510" y="1418"/>
                  </a:lnTo>
                  <a:lnTo>
                    <a:pt x="567" y="1418"/>
                  </a:lnTo>
                  <a:lnTo>
                    <a:pt x="567" y="1475"/>
                  </a:lnTo>
                  <a:lnTo>
                    <a:pt x="680" y="1475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851" y="1248"/>
                  </a:lnTo>
                  <a:lnTo>
                    <a:pt x="851" y="1361"/>
                  </a:lnTo>
                  <a:lnTo>
                    <a:pt x="907" y="1361"/>
                  </a:lnTo>
                  <a:lnTo>
                    <a:pt x="907" y="1418"/>
                  </a:lnTo>
                  <a:lnTo>
                    <a:pt x="1021" y="1418"/>
                  </a:lnTo>
                  <a:lnTo>
                    <a:pt x="1021" y="1531"/>
                  </a:lnTo>
                  <a:lnTo>
                    <a:pt x="1134" y="1531"/>
                  </a:lnTo>
                  <a:lnTo>
                    <a:pt x="1134" y="1475"/>
                  </a:lnTo>
                  <a:lnTo>
                    <a:pt x="1191" y="1475"/>
                  </a:lnTo>
                  <a:lnTo>
                    <a:pt x="1191" y="1531"/>
                  </a:lnTo>
                  <a:lnTo>
                    <a:pt x="1304" y="1531"/>
                  </a:lnTo>
                  <a:lnTo>
                    <a:pt x="1304" y="1588"/>
                  </a:lnTo>
                  <a:lnTo>
                    <a:pt x="1361" y="1588"/>
                  </a:lnTo>
                  <a:lnTo>
                    <a:pt x="1361" y="1645"/>
                  </a:lnTo>
                  <a:lnTo>
                    <a:pt x="1474" y="1645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531" y="1418"/>
                  </a:lnTo>
                  <a:lnTo>
                    <a:pt x="1588" y="1418"/>
                  </a:lnTo>
                  <a:lnTo>
                    <a:pt x="1588" y="1304"/>
                  </a:lnTo>
                  <a:lnTo>
                    <a:pt x="1644" y="1304"/>
                  </a:lnTo>
                  <a:lnTo>
                    <a:pt x="1644" y="1191"/>
                  </a:lnTo>
                  <a:lnTo>
                    <a:pt x="1418" y="1191"/>
                  </a:lnTo>
                  <a:lnTo>
                    <a:pt x="1418" y="1248"/>
                  </a:lnTo>
                  <a:lnTo>
                    <a:pt x="1304" y="1248"/>
                  </a:lnTo>
                  <a:lnTo>
                    <a:pt x="1304" y="1134"/>
                  </a:lnTo>
                  <a:lnTo>
                    <a:pt x="1247" y="1134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21" y="908"/>
                  </a:lnTo>
                  <a:lnTo>
                    <a:pt x="1021" y="737"/>
                  </a:lnTo>
                  <a:lnTo>
                    <a:pt x="907" y="737"/>
                  </a:lnTo>
                  <a:lnTo>
                    <a:pt x="907" y="681"/>
                  </a:lnTo>
                  <a:lnTo>
                    <a:pt x="851" y="681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CFF36651-FEC9-4724-B252-E6DF54BD5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6017"/>
              <a:ext cx="227" cy="226"/>
            </a:xfrm>
            <a:custGeom>
              <a:avLst/>
              <a:gdLst>
                <a:gd name="T0" fmla="*/ 0 w 227"/>
                <a:gd name="T1" fmla="*/ 56 h 226"/>
                <a:gd name="T2" fmla="*/ 113 w 227"/>
                <a:gd name="T3" fmla="*/ 56 h 226"/>
                <a:gd name="T4" fmla="*/ 113 w 227"/>
                <a:gd name="T5" fmla="*/ 0 h 226"/>
                <a:gd name="T6" fmla="*/ 170 w 227"/>
                <a:gd name="T7" fmla="*/ 0 h 226"/>
                <a:gd name="T8" fmla="*/ 170 w 227"/>
                <a:gd name="T9" fmla="*/ 113 h 226"/>
                <a:gd name="T10" fmla="*/ 227 w 227"/>
                <a:gd name="T11" fmla="*/ 113 h 226"/>
                <a:gd name="T12" fmla="*/ 227 w 227"/>
                <a:gd name="T13" fmla="*/ 226 h 226"/>
                <a:gd name="T14" fmla="*/ 113 w 227"/>
                <a:gd name="T15" fmla="*/ 226 h 226"/>
                <a:gd name="T16" fmla="*/ 113 w 227"/>
                <a:gd name="T17" fmla="*/ 170 h 226"/>
                <a:gd name="T18" fmla="*/ 57 w 227"/>
                <a:gd name="T19" fmla="*/ 170 h 226"/>
                <a:gd name="T20" fmla="*/ 57 w 227"/>
                <a:gd name="T21" fmla="*/ 113 h 226"/>
                <a:gd name="T22" fmla="*/ 0 w 227"/>
                <a:gd name="T23" fmla="*/ 113 h 226"/>
                <a:gd name="T24" fmla="*/ 0 w 227"/>
                <a:gd name="T25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26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3B571E78-38D4-47F2-8512-69696D771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5223"/>
              <a:ext cx="1191" cy="1247"/>
            </a:xfrm>
            <a:custGeom>
              <a:avLst/>
              <a:gdLst>
                <a:gd name="T0" fmla="*/ 0 w 1191"/>
                <a:gd name="T1" fmla="*/ 283 h 1247"/>
                <a:gd name="T2" fmla="*/ 57 w 1191"/>
                <a:gd name="T3" fmla="*/ 340 h 1247"/>
                <a:gd name="T4" fmla="*/ 114 w 1191"/>
                <a:gd name="T5" fmla="*/ 623 h 1247"/>
                <a:gd name="T6" fmla="*/ 170 w 1191"/>
                <a:gd name="T7" fmla="*/ 680 h 1247"/>
                <a:gd name="T8" fmla="*/ 227 w 1191"/>
                <a:gd name="T9" fmla="*/ 964 h 1247"/>
                <a:gd name="T10" fmla="*/ 454 w 1191"/>
                <a:gd name="T11" fmla="*/ 1020 h 1247"/>
                <a:gd name="T12" fmla="*/ 567 w 1191"/>
                <a:gd name="T13" fmla="*/ 1190 h 1247"/>
                <a:gd name="T14" fmla="*/ 681 w 1191"/>
                <a:gd name="T15" fmla="*/ 1247 h 1247"/>
                <a:gd name="T16" fmla="*/ 737 w 1191"/>
                <a:gd name="T17" fmla="*/ 1190 h 1247"/>
                <a:gd name="T18" fmla="*/ 794 w 1191"/>
                <a:gd name="T19" fmla="*/ 1134 h 1247"/>
                <a:gd name="T20" fmla="*/ 737 w 1191"/>
                <a:gd name="T21" fmla="*/ 1077 h 1247"/>
                <a:gd name="T22" fmla="*/ 794 w 1191"/>
                <a:gd name="T23" fmla="*/ 1020 h 1247"/>
                <a:gd name="T24" fmla="*/ 907 w 1191"/>
                <a:gd name="T25" fmla="*/ 964 h 1247"/>
                <a:gd name="T26" fmla="*/ 851 w 1191"/>
                <a:gd name="T27" fmla="*/ 907 h 1247"/>
                <a:gd name="T28" fmla="*/ 794 w 1191"/>
                <a:gd name="T29" fmla="*/ 850 h 1247"/>
                <a:gd name="T30" fmla="*/ 851 w 1191"/>
                <a:gd name="T31" fmla="*/ 737 h 1247"/>
                <a:gd name="T32" fmla="*/ 1021 w 1191"/>
                <a:gd name="T33" fmla="*/ 623 h 1247"/>
                <a:gd name="T34" fmla="*/ 907 w 1191"/>
                <a:gd name="T35" fmla="*/ 510 h 1247"/>
                <a:gd name="T36" fmla="*/ 1134 w 1191"/>
                <a:gd name="T37" fmla="*/ 453 h 1247"/>
                <a:gd name="T38" fmla="*/ 1191 w 1191"/>
                <a:gd name="T39" fmla="*/ 397 h 1247"/>
                <a:gd name="T40" fmla="*/ 1021 w 1191"/>
                <a:gd name="T41" fmla="*/ 340 h 1247"/>
                <a:gd name="T42" fmla="*/ 964 w 1191"/>
                <a:gd name="T43" fmla="*/ 283 h 1247"/>
                <a:gd name="T44" fmla="*/ 851 w 1191"/>
                <a:gd name="T45" fmla="*/ 227 h 1247"/>
                <a:gd name="T46" fmla="*/ 794 w 1191"/>
                <a:gd name="T47" fmla="*/ 283 h 1247"/>
                <a:gd name="T48" fmla="*/ 681 w 1191"/>
                <a:gd name="T49" fmla="*/ 170 h 1247"/>
                <a:gd name="T50" fmla="*/ 567 w 1191"/>
                <a:gd name="T51" fmla="*/ 113 h 1247"/>
                <a:gd name="T52" fmla="*/ 511 w 1191"/>
                <a:gd name="T53" fmla="*/ 0 h 1247"/>
                <a:gd name="T54" fmla="*/ 397 w 1191"/>
                <a:gd name="T55" fmla="*/ 56 h 1247"/>
                <a:gd name="T56" fmla="*/ 340 w 1191"/>
                <a:gd name="T57" fmla="*/ 227 h 1247"/>
                <a:gd name="T58" fmla="*/ 227 w 1191"/>
                <a:gd name="T59" fmla="*/ 170 h 1247"/>
                <a:gd name="T60" fmla="*/ 170 w 1191"/>
                <a:gd name="T61" fmla="*/ 113 h 1247"/>
                <a:gd name="T62" fmla="*/ 57 w 1191"/>
                <a:gd name="T6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1" h="1247">
                  <a:moveTo>
                    <a:pt x="0" y="17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1190"/>
                  </a:lnTo>
                  <a:lnTo>
                    <a:pt x="681" y="1190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737"/>
                  </a:lnTo>
                  <a:lnTo>
                    <a:pt x="1021" y="737"/>
                  </a:lnTo>
                  <a:lnTo>
                    <a:pt x="1021" y="623"/>
                  </a:lnTo>
                  <a:lnTo>
                    <a:pt x="907" y="623"/>
                  </a:lnTo>
                  <a:lnTo>
                    <a:pt x="90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D28D4B6D-A339-4368-9464-F6EFA09C7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6867"/>
              <a:ext cx="340" cy="284"/>
            </a:xfrm>
            <a:custGeom>
              <a:avLst/>
              <a:gdLst>
                <a:gd name="T0" fmla="*/ 56 w 340"/>
                <a:gd name="T1" fmla="*/ 0 h 284"/>
                <a:gd name="T2" fmla="*/ 56 w 340"/>
                <a:gd name="T3" fmla="*/ 57 h 284"/>
                <a:gd name="T4" fmla="*/ 0 w 340"/>
                <a:gd name="T5" fmla="*/ 57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113 w 340"/>
                <a:gd name="T13" fmla="*/ 284 h 284"/>
                <a:gd name="T14" fmla="*/ 113 w 340"/>
                <a:gd name="T15" fmla="*/ 227 h 284"/>
                <a:gd name="T16" fmla="*/ 226 w 340"/>
                <a:gd name="T17" fmla="*/ 227 h 284"/>
                <a:gd name="T18" fmla="*/ 226 w 340"/>
                <a:gd name="T19" fmla="*/ 170 h 284"/>
                <a:gd name="T20" fmla="*/ 340 w 340"/>
                <a:gd name="T21" fmla="*/ 170 h 284"/>
                <a:gd name="T22" fmla="*/ 340 w 340"/>
                <a:gd name="T23" fmla="*/ 57 h 284"/>
                <a:gd name="T24" fmla="*/ 113 w 340"/>
                <a:gd name="T25" fmla="*/ 57 h 284"/>
                <a:gd name="T26" fmla="*/ 113 w 340"/>
                <a:gd name="T27" fmla="*/ 0 h 284"/>
                <a:gd name="T28" fmla="*/ 56 w 340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C759A788-37A3-4D5A-B868-B6DD8C800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87"/>
              <a:ext cx="1588" cy="1020"/>
            </a:xfrm>
            <a:custGeom>
              <a:avLst/>
              <a:gdLst>
                <a:gd name="T0" fmla="*/ 57 w 1588"/>
                <a:gd name="T1" fmla="*/ 226 h 1020"/>
                <a:gd name="T2" fmla="*/ 113 w 1588"/>
                <a:gd name="T3" fmla="*/ 283 h 1020"/>
                <a:gd name="T4" fmla="*/ 57 w 1588"/>
                <a:gd name="T5" fmla="*/ 340 h 1020"/>
                <a:gd name="T6" fmla="*/ 0 w 1588"/>
                <a:gd name="T7" fmla="*/ 397 h 1020"/>
                <a:gd name="T8" fmla="*/ 113 w 1588"/>
                <a:gd name="T9" fmla="*/ 567 h 1020"/>
                <a:gd name="T10" fmla="*/ 170 w 1588"/>
                <a:gd name="T11" fmla="*/ 623 h 1020"/>
                <a:gd name="T12" fmla="*/ 284 w 1588"/>
                <a:gd name="T13" fmla="*/ 680 h 1020"/>
                <a:gd name="T14" fmla="*/ 397 w 1588"/>
                <a:gd name="T15" fmla="*/ 623 h 1020"/>
                <a:gd name="T16" fmla="*/ 454 w 1588"/>
                <a:gd name="T17" fmla="*/ 680 h 1020"/>
                <a:gd name="T18" fmla="*/ 567 w 1588"/>
                <a:gd name="T19" fmla="*/ 737 h 1020"/>
                <a:gd name="T20" fmla="*/ 737 w 1588"/>
                <a:gd name="T21" fmla="*/ 680 h 1020"/>
                <a:gd name="T22" fmla="*/ 794 w 1588"/>
                <a:gd name="T23" fmla="*/ 737 h 1020"/>
                <a:gd name="T24" fmla="*/ 851 w 1588"/>
                <a:gd name="T25" fmla="*/ 850 h 1020"/>
                <a:gd name="T26" fmla="*/ 737 w 1588"/>
                <a:gd name="T27" fmla="*/ 1020 h 1020"/>
                <a:gd name="T28" fmla="*/ 851 w 1588"/>
                <a:gd name="T29" fmla="*/ 964 h 1020"/>
                <a:gd name="T30" fmla="*/ 1021 w 1588"/>
                <a:gd name="T31" fmla="*/ 907 h 1020"/>
                <a:gd name="T32" fmla="*/ 964 w 1588"/>
                <a:gd name="T33" fmla="*/ 680 h 1020"/>
                <a:gd name="T34" fmla="*/ 1021 w 1588"/>
                <a:gd name="T35" fmla="*/ 567 h 1020"/>
                <a:gd name="T36" fmla="*/ 1077 w 1588"/>
                <a:gd name="T37" fmla="*/ 510 h 1020"/>
                <a:gd name="T38" fmla="*/ 1134 w 1588"/>
                <a:gd name="T39" fmla="*/ 453 h 1020"/>
                <a:gd name="T40" fmla="*/ 1361 w 1588"/>
                <a:gd name="T41" fmla="*/ 397 h 1020"/>
                <a:gd name="T42" fmla="*/ 1474 w 1588"/>
                <a:gd name="T43" fmla="*/ 340 h 1020"/>
                <a:gd name="T44" fmla="*/ 1531 w 1588"/>
                <a:gd name="T45" fmla="*/ 283 h 1020"/>
                <a:gd name="T46" fmla="*/ 1588 w 1588"/>
                <a:gd name="T47" fmla="*/ 226 h 1020"/>
                <a:gd name="T48" fmla="*/ 1474 w 1588"/>
                <a:gd name="T49" fmla="*/ 56 h 1020"/>
                <a:gd name="T50" fmla="*/ 1361 w 1588"/>
                <a:gd name="T51" fmla="*/ 0 h 1020"/>
                <a:gd name="T52" fmla="*/ 1247 w 1588"/>
                <a:gd name="T53" fmla="*/ 170 h 1020"/>
                <a:gd name="T54" fmla="*/ 1134 w 1588"/>
                <a:gd name="T55" fmla="*/ 226 h 1020"/>
                <a:gd name="T56" fmla="*/ 1191 w 1588"/>
                <a:gd name="T57" fmla="*/ 283 h 1020"/>
                <a:gd name="T58" fmla="*/ 1247 w 1588"/>
                <a:gd name="T59" fmla="*/ 340 h 1020"/>
                <a:gd name="T60" fmla="*/ 1191 w 1588"/>
                <a:gd name="T61" fmla="*/ 397 h 1020"/>
                <a:gd name="T62" fmla="*/ 1134 w 1588"/>
                <a:gd name="T63" fmla="*/ 340 h 1020"/>
                <a:gd name="T64" fmla="*/ 1021 w 1588"/>
                <a:gd name="T65" fmla="*/ 397 h 1020"/>
                <a:gd name="T66" fmla="*/ 737 w 1588"/>
                <a:gd name="T67" fmla="*/ 453 h 1020"/>
                <a:gd name="T68" fmla="*/ 680 w 1588"/>
                <a:gd name="T69" fmla="*/ 397 h 1020"/>
                <a:gd name="T70" fmla="*/ 454 w 1588"/>
                <a:gd name="T71" fmla="*/ 453 h 1020"/>
                <a:gd name="T72" fmla="*/ 397 w 1588"/>
                <a:gd name="T73" fmla="*/ 397 h 1020"/>
                <a:gd name="T74" fmla="*/ 284 w 1588"/>
                <a:gd name="T75" fmla="*/ 283 h 1020"/>
                <a:gd name="T76" fmla="*/ 227 w 1588"/>
                <a:gd name="T77" fmla="*/ 170 h 1020"/>
                <a:gd name="T78" fmla="*/ 170 w 1588"/>
                <a:gd name="T79" fmla="*/ 113 h 1020"/>
                <a:gd name="T80" fmla="*/ 113 w 1588"/>
                <a:gd name="T81" fmla="*/ 5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20">
                  <a:moveTo>
                    <a:pt x="57" y="56"/>
                  </a:moveTo>
                  <a:lnTo>
                    <a:pt x="57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851" y="1020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8" y="283"/>
                  </a:lnTo>
                  <a:lnTo>
                    <a:pt x="1588" y="226"/>
                  </a:lnTo>
                  <a:lnTo>
                    <a:pt x="1474" y="226"/>
                  </a:lnTo>
                  <a:lnTo>
                    <a:pt x="1474" y="56"/>
                  </a:lnTo>
                  <a:lnTo>
                    <a:pt x="1361" y="56"/>
                  </a:lnTo>
                  <a:lnTo>
                    <a:pt x="1361" y="0"/>
                  </a:lnTo>
                  <a:lnTo>
                    <a:pt x="1247" y="0"/>
                  </a:lnTo>
                  <a:lnTo>
                    <a:pt x="1247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1E53C82E-1D10-4D68-8EFD-B33D76546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5223"/>
              <a:ext cx="1134" cy="1417"/>
            </a:xfrm>
            <a:custGeom>
              <a:avLst/>
              <a:gdLst>
                <a:gd name="T0" fmla="*/ 57 w 1134"/>
                <a:gd name="T1" fmla="*/ 227 h 1417"/>
                <a:gd name="T2" fmla="*/ 227 w 1134"/>
                <a:gd name="T3" fmla="*/ 170 h 1417"/>
                <a:gd name="T4" fmla="*/ 284 w 1134"/>
                <a:gd name="T5" fmla="*/ 56 h 1417"/>
                <a:gd name="T6" fmla="*/ 454 w 1134"/>
                <a:gd name="T7" fmla="*/ 0 h 1417"/>
                <a:gd name="T8" fmla="*/ 567 w 1134"/>
                <a:gd name="T9" fmla="*/ 56 h 1417"/>
                <a:gd name="T10" fmla="*/ 624 w 1134"/>
                <a:gd name="T11" fmla="*/ 170 h 1417"/>
                <a:gd name="T12" fmla="*/ 794 w 1134"/>
                <a:gd name="T13" fmla="*/ 283 h 1417"/>
                <a:gd name="T14" fmla="*/ 851 w 1134"/>
                <a:gd name="T15" fmla="*/ 340 h 1417"/>
                <a:gd name="T16" fmla="*/ 908 w 1134"/>
                <a:gd name="T17" fmla="*/ 623 h 1417"/>
                <a:gd name="T18" fmla="*/ 964 w 1134"/>
                <a:gd name="T19" fmla="*/ 680 h 1417"/>
                <a:gd name="T20" fmla="*/ 1021 w 1134"/>
                <a:gd name="T21" fmla="*/ 964 h 1417"/>
                <a:gd name="T22" fmla="*/ 1134 w 1134"/>
                <a:gd name="T23" fmla="*/ 1134 h 1417"/>
                <a:gd name="T24" fmla="*/ 1021 w 1134"/>
                <a:gd name="T25" fmla="*/ 1190 h 1417"/>
                <a:gd name="T26" fmla="*/ 1078 w 1134"/>
                <a:gd name="T27" fmla="*/ 1247 h 1417"/>
                <a:gd name="T28" fmla="*/ 1134 w 1134"/>
                <a:gd name="T29" fmla="*/ 1304 h 1417"/>
                <a:gd name="T30" fmla="*/ 1078 w 1134"/>
                <a:gd name="T31" fmla="*/ 1361 h 1417"/>
                <a:gd name="T32" fmla="*/ 1021 w 1134"/>
                <a:gd name="T33" fmla="*/ 1304 h 1417"/>
                <a:gd name="T34" fmla="*/ 908 w 1134"/>
                <a:gd name="T35" fmla="*/ 1361 h 1417"/>
                <a:gd name="T36" fmla="*/ 624 w 1134"/>
                <a:gd name="T37" fmla="*/ 1417 h 1417"/>
                <a:gd name="T38" fmla="*/ 567 w 1134"/>
                <a:gd name="T39" fmla="*/ 1361 h 1417"/>
                <a:gd name="T40" fmla="*/ 341 w 1134"/>
                <a:gd name="T41" fmla="*/ 1417 h 1417"/>
                <a:gd name="T42" fmla="*/ 284 w 1134"/>
                <a:gd name="T43" fmla="*/ 1361 h 1417"/>
                <a:gd name="T44" fmla="*/ 171 w 1134"/>
                <a:gd name="T45" fmla="*/ 1247 h 1417"/>
                <a:gd name="T46" fmla="*/ 114 w 1134"/>
                <a:gd name="T47" fmla="*/ 1134 h 1417"/>
                <a:gd name="T48" fmla="*/ 57 w 1134"/>
                <a:gd name="T49" fmla="*/ 1077 h 1417"/>
                <a:gd name="T50" fmla="*/ 0 w 1134"/>
                <a:gd name="T51" fmla="*/ 1020 h 1417"/>
                <a:gd name="T52" fmla="*/ 114 w 1134"/>
                <a:gd name="T53" fmla="*/ 850 h 1417"/>
                <a:gd name="T54" fmla="*/ 57 w 1134"/>
                <a:gd name="T55" fmla="*/ 794 h 1417"/>
                <a:gd name="T56" fmla="*/ 0 w 1134"/>
                <a:gd name="T57" fmla="*/ 737 h 1417"/>
                <a:gd name="T58" fmla="*/ 57 w 1134"/>
                <a:gd name="T59" fmla="*/ 623 h 1417"/>
                <a:gd name="T60" fmla="*/ 114 w 1134"/>
                <a:gd name="T61" fmla="*/ 567 h 1417"/>
                <a:gd name="T62" fmla="*/ 171 w 1134"/>
                <a:gd name="T63" fmla="*/ 510 h 1417"/>
                <a:gd name="T64" fmla="*/ 57 w 1134"/>
                <a:gd name="T65" fmla="*/ 45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417">
                  <a:moveTo>
                    <a:pt x="57" y="453"/>
                  </a:moveTo>
                  <a:lnTo>
                    <a:pt x="57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964"/>
                  </a:lnTo>
                  <a:lnTo>
                    <a:pt x="1134" y="964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1078" y="1190"/>
                  </a:lnTo>
                  <a:lnTo>
                    <a:pt x="1078" y="1247"/>
                  </a:lnTo>
                  <a:lnTo>
                    <a:pt x="1134" y="1247"/>
                  </a:lnTo>
                  <a:lnTo>
                    <a:pt x="1134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67" y="1417"/>
                  </a:lnTo>
                  <a:lnTo>
                    <a:pt x="567" y="1361"/>
                  </a:lnTo>
                  <a:lnTo>
                    <a:pt x="341" y="136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171" y="1361"/>
                  </a:lnTo>
                  <a:lnTo>
                    <a:pt x="171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0" y="1077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453"/>
                  </a:lnTo>
                  <a:lnTo>
                    <a:pt x="57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3D2C42BF-4382-4761-BDF6-82052BBB5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846"/>
              <a:ext cx="1134" cy="908"/>
            </a:xfrm>
            <a:custGeom>
              <a:avLst/>
              <a:gdLst>
                <a:gd name="T0" fmla="*/ 1020 w 1134"/>
                <a:gd name="T1" fmla="*/ 908 h 908"/>
                <a:gd name="T2" fmla="*/ 1020 w 1134"/>
                <a:gd name="T3" fmla="*/ 738 h 908"/>
                <a:gd name="T4" fmla="*/ 907 w 1134"/>
                <a:gd name="T5" fmla="*/ 738 h 908"/>
                <a:gd name="T6" fmla="*/ 907 w 1134"/>
                <a:gd name="T7" fmla="*/ 681 h 908"/>
                <a:gd name="T8" fmla="*/ 964 w 1134"/>
                <a:gd name="T9" fmla="*/ 681 h 908"/>
                <a:gd name="T10" fmla="*/ 964 w 1134"/>
                <a:gd name="T11" fmla="*/ 624 h 908"/>
                <a:gd name="T12" fmla="*/ 1020 w 1134"/>
                <a:gd name="T13" fmla="*/ 624 h 908"/>
                <a:gd name="T14" fmla="*/ 1020 w 1134"/>
                <a:gd name="T15" fmla="*/ 567 h 908"/>
                <a:gd name="T16" fmla="*/ 964 w 1134"/>
                <a:gd name="T17" fmla="*/ 567 h 908"/>
                <a:gd name="T18" fmla="*/ 964 w 1134"/>
                <a:gd name="T19" fmla="*/ 397 h 908"/>
                <a:gd name="T20" fmla="*/ 1134 w 1134"/>
                <a:gd name="T21" fmla="*/ 397 h 908"/>
                <a:gd name="T22" fmla="*/ 1134 w 1134"/>
                <a:gd name="T23" fmla="*/ 171 h 908"/>
                <a:gd name="T24" fmla="*/ 1077 w 1134"/>
                <a:gd name="T25" fmla="*/ 171 h 908"/>
                <a:gd name="T26" fmla="*/ 1077 w 1134"/>
                <a:gd name="T27" fmla="*/ 114 h 908"/>
                <a:gd name="T28" fmla="*/ 1020 w 1134"/>
                <a:gd name="T29" fmla="*/ 114 h 908"/>
                <a:gd name="T30" fmla="*/ 1020 w 1134"/>
                <a:gd name="T31" fmla="*/ 57 h 908"/>
                <a:gd name="T32" fmla="*/ 907 w 1134"/>
                <a:gd name="T33" fmla="*/ 57 h 908"/>
                <a:gd name="T34" fmla="*/ 907 w 1134"/>
                <a:gd name="T35" fmla="*/ 0 h 908"/>
                <a:gd name="T36" fmla="*/ 794 w 1134"/>
                <a:gd name="T37" fmla="*/ 0 h 908"/>
                <a:gd name="T38" fmla="*/ 794 w 1134"/>
                <a:gd name="T39" fmla="*/ 57 h 908"/>
                <a:gd name="T40" fmla="*/ 737 w 1134"/>
                <a:gd name="T41" fmla="*/ 57 h 908"/>
                <a:gd name="T42" fmla="*/ 737 w 1134"/>
                <a:gd name="T43" fmla="*/ 0 h 908"/>
                <a:gd name="T44" fmla="*/ 453 w 1134"/>
                <a:gd name="T45" fmla="*/ 0 h 908"/>
                <a:gd name="T46" fmla="*/ 453 w 1134"/>
                <a:gd name="T47" fmla="*/ 57 h 908"/>
                <a:gd name="T48" fmla="*/ 397 w 1134"/>
                <a:gd name="T49" fmla="*/ 57 h 908"/>
                <a:gd name="T50" fmla="*/ 397 w 1134"/>
                <a:gd name="T51" fmla="*/ 171 h 908"/>
                <a:gd name="T52" fmla="*/ 170 w 1134"/>
                <a:gd name="T53" fmla="*/ 171 h 908"/>
                <a:gd name="T54" fmla="*/ 170 w 1134"/>
                <a:gd name="T55" fmla="*/ 397 h 908"/>
                <a:gd name="T56" fmla="*/ 113 w 1134"/>
                <a:gd name="T57" fmla="*/ 397 h 908"/>
                <a:gd name="T58" fmla="*/ 113 w 1134"/>
                <a:gd name="T59" fmla="*/ 454 h 908"/>
                <a:gd name="T60" fmla="*/ 56 w 1134"/>
                <a:gd name="T61" fmla="*/ 454 h 908"/>
                <a:gd name="T62" fmla="*/ 56 w 1134"/>
                <a:gd name="T63" fmla="*/ 511 h 908"/>
                <a:gd name="T64" fmla="*/ 0 w 1134"/>
                <a:gd name="T65" fmla="*/ 511 h 908"/>
                <a:gd name="T66" fmla="*/ 0 w 1134"/>
                <a:gd name="T67" fmla="*/ 624 h 908"/>
                <a:gd name="T68" fmla="*/ 56 w 1134"/>
                <a:gd name="T69" fmla="*/ 624 h 908"/>
                <a:gd name="T70" fmla="*/ 56 w 1134"/>
                <a:gd name="T71" fmla="*/ 567 h 908"/>
                <a:gd name="T72" fmla="*/ 113 w 1134"/>
                <a:gd name="T73" fmla="*/ 567 h 908"/>
                <a:gd name="T74" fmla="*/ 113 w 1134"/>
                <a:gd name="T75" fmla="*/ 624 h 908"/>
                <a:gd name="T76" fmla="*/ 170 w 1134"/>
                <a:gd name="T77" fmla="*/ 624 h 908"/>
                <a:gd name="T78" fmla="*/ 170 w 1134"/>
                <a:gd name="T79" fmla="*/ 681 h 908"/>
                <a:gd name="T80" fmla="*/ 283 w 1134"/>
                <a:gd name="T81" fmla="*/ 681 h 908"/>
                <a:gd name="T82" fmla="*/ 283 w 1134"/>
                <a:gd name="T83" fmla="*/ 738 h 908"/>
                <a:gd name="T84" fmla="*/ 340 w 1134"/>
                <a:gd name="T85" fmla="*/ 738 h 908"/>
                <a:gd name="T86" fmla="*/ 340 w 1134"/>
                <a:gd name="T87" fmla="*/ 794 h 908"/>
                <a:gd name="T88" fmla="*/ 624 w 1134"/>
                <a:gd name="T89" fmla="*/ 794 h 908"/>
                <a:gd name="T90" fmla="*/ 624 w 1134"/>
                <a:gd name="T91" fmla="*/ 851 h 908"/>
                <a:gd name="T92" fmla="*/ 680 w 1134"/>
                <a:gd name="T93" fmla="*/ 851 h 908"/>
                <a:gd name="T94" fmla="*/ 680 w 1134"/>
                <a:gd name="T95" fmla="*/ 908 h 908"/>
                <a:gd name="T96" fmla="*/ 794 w 1134"/>
                <a:gd name="T97" fmla="*/ 908 h 908"/>
                <a:gd name="T98" fmla="*/ 794 w 1134"/>
                <a:gd name="T99" fmla="*/ 851 h 908"/>
                <a:gd name="T100" fmla="*/ 907 w 1134"/>
                <a:gd name="T101" fmla="*/ 851 h 908"/>
                <a:gd name="T102" fmla="*/ 907 w 1134"/>
                <a:gd name="T103" fmla="*/ 908 h 908"/>
                <a:gd name="T104" fmla="*/ 1020 w 1134"/>
                <a:gd name="T105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08">
                  <a:moveTo>
                    <a:pt x="1020" y="908"/>
                  </a:moveTo>
                  <a:lnTo>
                    <a:pt x="1020" y="738"/>
                  </a:lnTo>
                  <a:lnTo>
                    <a:pt x="907" y="738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397"/>
                  </a:lnTo>
                  <a:lnTo>
                    <a:pt x="1134" y="39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1020" y="114"/>
                  </a:lnTo>
                  <a:lnTo>
                    <a:pt x="1020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71"/>
                  </a:lnTo>
                  <a:lnTo>
                    <a:pt x="170" y="17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908"/>
                  </a:lnTo>
                  <a:lnTo>
                    <a:pt x="1020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F48D5DB3-6D1F-4BA2-81C2-08E168B91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939"/>
              <a:ext cx="623" cy="681"/>
            </a:xfrm>
            <a:custGeom>
              <a:avLst/>
              <a:gdLst>
                <a:gd name="T0" fmla="*/ 623 w 623"/>
                <a:gd name="T1" fmla="*/ 454 h 681"/>
                <a:gd name="T2" fmla="*/ 623 w 623"/>
                <a:gd name="T3" fmla="*/ 511 h 681"/>
                <a:gd name="T4" fmla="*/ 567 w 623"/>
                <a:gd name="T5" fmla="*/ 511 h 681"/>
                <a:gd name="T6" fmla="*/ 567 w 623"/>
                <a:gd name="T7" fmla="*/ 681 h 681"/>
                <a:gd name="T8" fmla="*/ 340 w 623"/>
                <a:gd name="T9" fmla="*/ 681 h 681"/>
                <a:gd name="T10" fmla="*/ 340 w 623"/>
                <a:gd name="T11" fmla="*/ 624 h 681"/>
                <a:gd name="T12" fmla="*/ 170 w 623"/>
                <a:gd name="T13" fmla="*/ 624 h 681"/>
                <a:gd name="T14" fmla="*/ 170 w 623"/>
                <a:gd name="T15" fmla="*/ 567 h 681"/>
                <a:gd name="T16" fmla="*/ 56 w 623"/>
                <a:gd name="T17" fmla="*/ 567 h 681"/>
                <a:gd name="T18" fmla="*/ 56 w 623"/>
                <a:gd name="T19" fmla="*/ 624 h 681"/>
                <a:gd name="T20" fmla="*/ 0 w 623"/>
                <a:gd name="T21" fmla="*/ 624 h 681"/>
                <a:gd name="T22" fmla="*/ 0 w 623"/>
                <a:gd name="T23" fmla="*/ 397 h 681"/>
                <a:gd name="T24" fmla="*/ 56 w 623"/>
                <a:gd name="T25" fmla="*/ 397 h 681"/>
                <a:gd name="T26" fmla="*/ 56 w 623"/>
                <a:gd name="T27" fmla="*/ 340 h 681"/>
                <a:gd name="T28" fmla="*/ 170 w 623"/>
                <a:gd name="T29" fmla="*/ 340 h 681"/>
                <a:gd name="T30" fmla="*/ 170 w 623"/>
                <a:gd name="T31" fmla="*/ 284 h 681"/>
                <a:gd name="T32" fmla="*/ 226 w 623"/>
                <a:gd name="T33" fmla="*/ 284 h 681"/>
                <a:gd name="T34" fmla="*/ 226 w 623"/>
                <a:gd name="T35" fmla="*/ 170 h 681"/>
                <a:gd name="T36" fmla="*/ 283 w 623"/>
                <a:gd name="T37" fmla="*/ 170 h 681"/>
                <a:gd name="T38" fmla="*/ 283 w 623"/>
                <a:gd name="T39" fmla="*/ 114 h 681"/>
                <a:gd name="T40" fmla="*/ 340 w 623"/>
                <a:gd name="T41" fmla="*/ 114 h 681"/>
                <a:gd name="T42" fmla="*/ 340 w 623"/>
                <a:gd name="T43" fmla="*/ 57 h 681"/>
                <a:gd name="T44" fmla="*/ 396 w 623"/>
                <a:gd name="T45" fmla="*/ 57 h 681"/>
                <a:gd name="T46" fmla="*/ 396 w 623"/>
                <a:gd name="T47" fmla="*/ 0 h 681"/>
                <a:gd name="T48" fmla="*/ 453 w 623"/>
                <a:gd name="T49" fmla="*/ 0 h 681"/>
                <a:gd name="T50" fmla="*/ 453 w 623"/>
                <a:gd name="T51" fmla="*/ 57 h 681"/>
                <a:gd name="T52" fmla="*/ 510 w 623"/>
                <a:gd name="T53" fmla="*/ 57 h 681"/>
                <a:gd name="T54" fmla="*/ 510 w 623"/>
                <a:gd name="T55" fmla="*/ 170 h 681"/>
                <a:gd name="T56" fmla="*/ 453 w 623"/>
                <a:gd name="T57" fmla="*/ 170 h 681"/>
                <a:gd name="T58" fmla="*/ 453 w 623"/>
                <a:gd name="T59" fmla="*/ 397 h 681"/>
                <a:gd name="T60" fmla="*/ 510 w 623"/>
                <a:gd name="T61" fmla="*/ 397 h 681"/>
                <a:gd name="T62" fmla="*/ 510 w 623"/>
                <a:gd name="T63" fmla="*/ 454 h 681"/>
                <a:gd name="T64" fmla="*/ 623 w 623"/>
                <a:gd name="T6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681">
                  <a:moveTo>
                    <a:pt x="623" y="454"/>
                  </a:moveTo>
                  <a:lnTo>
                    <a:pt x="623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3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F33A46EE-83D6-4C46-9F20-B2325C579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5393"/>
              <a:ext cx="1928" cy="1020"/>
            </a:xfrm>
            <a:custGeom>
              <a:avLst/>
              <a:gdLst>
                <a:gd name="T0" fmla="*/ 170 w 1928"/>
                <a:gd name="T1" fmla="*/ 57 h 1020"/>
                <a:gd name="T2" fmla="*/ 226 w 1928"/>
                <a:gd name="T3" fmla="*/ 113 h 1020"/>
                <a:gd name="T4" fmla="*/ 283 w 1928"/>
                <a:gd name="T5" fmla="*/ 57 h 1020"/>
                <a:gd name="T6" fmla="*/ 397 w 1928"/>
                <a:gd name="T7" fmla="*/ 113 h 1020"/>
                <a:gd name="T8" fmla="*/ 453 w 1928"/>
                <a:gd name="T9" fmla="*/ 170 h 1020"/>
                <a:gd name="T10" fmla="*/ 567 w 1928"/>
                <a:gd name="T11" fmla="*/ 113 h 1020"/>
                <a:gd name="T12" fmla="*/ 737 w 1928"/>
                <a:gd name="T13" fmla="*/ 170 h 1020"/>
                <a:gd name="T14" fmla="*/ 964 w 1928"/>
                <a:gd name="T15" fmla="*/ 227 h 1020"/>
                <a:gd name="T16" fmla="*/ 1020 w 1928"/>
                <a:gd name="T17" fmla="*/ 57 h 1020"/>
                <a:gd name="T18" fmla="*/ 1077 w 1928"/>
                <a:gd name="T19" fmla="*/ 0 h 1020"/>
                <a:gd name="T20" fmla="*/ 1247 w 1928"/>
                <a:gd name="T21" fmla="*/ 57 h 1020"/>
                <a:gd name="T22" fmla="*/ 1474 w 1928"/>
                <a:gd name="T23" fmla="*/ 283 h 1020"/>
                <a:gd name="T24" fmla="*/ 1531 w 1928"/>
                <a:gd name="T25" fmla="*/ 340 h 1020"/>
                <a:gd name="T26" fmla="*/ 1587 w 1928"/>
                <a:gd name="T27" fmla="*/ 397 h 1020"/>
                <a:gd name="T28" fmla="*/ 1701 w 1928"/>
                <a:gd name="T29" fmla="*/ 340 h 1020"/>
                <a:gd name="T30" fmla="*/ 1757 w 1928"/>
                <a:gd name="T31" fmla="*/ 397 h 1020"/>
                <a:gd name="T32" fmla="*/ 1814 w 1928"/>
                <a:gd name="T33" fmla="*/ 340 h 1020"/>
                <a:gd name="T34" fmla="*/ 1928 w 1928"/>
                <a:gd name="T35" fmla="*/ 283 h 1020"/>
                <a:gd name="T36" fmla="*/ 1871 w 1928"/>
                <a:gd name="T37" fmla="*/ 340 h 1020"/>
                <a:gd name="T38" fmla="*/ 1814 w 1928"/>
                <a:gd name="T39" fmla="*/ 397 h 1020"/>
                <a:gd name="T40" fmla="*/ 1757 w 1928"/>
                <a:gd name="T41" fmla="*/ 453 h 1020"/>
                <a:gd name="T42" fmla="*/ 1644 w 1928"/>
                <a:gd name="T43" fmla="*/ 510 h 1020"/>
                <a:gd name="T44" fmla="*/ 1531 w 1928"/>
                <a:gd name="T45" fmla="*/ 453 h 1020"/>
                <a:gd name="T46" fmla="*/ 1474 w 1928"/>
                <a:gd name="T47" fmla="*/ 510 h 1020"/>
                <a:gd name="T48" fmla="*/ 1190 w 1928"/>
                <a:gd name="T49" fmla="*/ 453 h 1020"/>
                <a:gd name="T50" fmla="*/ 1134 w 1928"/>
                <a:gd name="T51" fmla="*/ 510 h 1020"/>
                <a:gd name="T52" fmla="*/ 907 w 1928"/>
                <a:gd name="T53" fmla="*/ 624 h 1020"/>
                <a:gd name="T54" fmla="*/ 850 w 1928"/>
                <a:gd name="T55" fmla="*/ 850 h 1020"/>
                <a:gd name="T56" fmla="*/ 793 w 1928"/>
                <a:gd name="T57" fmla="*/ 907 h 1020"/>
                <a:gd name="T58" fmla="*/ 737 w 1928"/>
                <a:gd name="T59" fmla="*/ 964 h 1020"/>
                <a:gd name="T60" fmla="*/ 623 w 1928"/>
                <a:gd name="T61" fmla="*/ 1020 h 1020"/>
                <a:gd name="T62" fmla="*/ 453 w 1928"/>
                <a:gd name="T63" fmla="*/ 907 h 1020"/>
                <a:gd name="T64" fmla="*/ 397 w 1928"/>
                <a:gd name="T65" fmla="*/ 850 h 1020"/>
                <a:gd name="T66" fmla="*/ 340 w 1928"/>
                <a:gd name="T67" fmla="*/ 794 h 1020"/>
                <a:gd name="T68" fmla="*/ 283 w 1928"/>
                <a:gd name="T69" fmla="*/ 397 h 1020"/>
                <a:gd name="T70" fmla="*/ 113 w 1928"/>
                <a:gd name="T71" fmla="*/ 340 h 1020"/>
                <a:gd name="T72" fmla="*/ 56 w 1928"/>
                <a:gd name="T73" fmla="*/ 283 h 1020"/>
                <a:gd name="T74" fmla="*/ 0 w 1928"/>
                <a:gd name="T75" fmla="*/ 170 h 1020"/>
                <a:gd name="T76" fmla="*/ 56 w 1928"/>
                <a:gd name="T77" fmla="*/ 5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020">
                  <a:moveTo>
                    <a:pt x="56" y="57"/>
                  </a:moveTo>
                  <a:lnTo>
                    <a:pt x="170" y="57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283"/>
                  </a:lnTo>
                  <a:lnTo>
                    <a:pt x="1474" y="283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587" y="397"/>
                  </a:lnTo>
                  <a:lnTo>
                    <a:pt x="1587" y="340"/>
                  </a:lnTo>
                  <a:lnTo>
                    <a:pt x="1701" y="340"/>
                  </a:lnTo>
                  <a:lnTo>
                    <a:pt x="1701" y="397"/>
                  </a:lnTo>
                  <a:lnTo>
                    <a:pt x="1757" y="397"/>
                  </a:lnTo>
                  <a:lnTo>
                    <a:pt x="1757" y="340"/>
                  </a:lnTo>
                  <a:lnTo>
                    <a:pt x="1814" y="340"/>
                  </a:lnTo>
                  <a:lnTo>
                    <a:pt x="1814" y="283"/>
                  </a:lnTo>
                  <a:lnTo>
                    <a:pt x="1928" y="283"/>
                  </a:lnTo>
                  <a:lnTo>
                    <a:pt x="1928" y="340"/>
                  </a:lnTo>
                  <a:lnTo>
                    <a:pt x="1871" y="340"/>
                  </a:lnTo>
                  <a:lnTo>
                    <a:pt x="1871" y="397"/>
                  </a:lnTo>
                  <a:lnTo>
                    <a:pt x="1814" y="397"/>
                  </a:lnTo>
                  <a:lnTo>
                    <a:pt x="1814" y="453"/>
                  </a:lnTo>
                  <a:lnTo>
                    <a:pt x="1757" y="453"/>
                  </a:lnTo>
                  <a:lnTo>
                    <a:pt x="1757" y="510"/>
                  </a:lnTo>
                  <a:lnTo>
                    <a:pt x="1644" y="510"/>
                  </a:lnTo>
                  <a:lnTo>
                    <a:pt x="1644" y="453"/>
                  </a:lnTo>
                  <a:lnTo>
                    <a:pt x="1531" y="453"/>
                  </a:lnTo>
                  <a:lnTo>
                    <a:pt x="1531" y="510"/>
                  </a:lnTo>
                  <a:lnTo>
                    <a:pt x="1474" y="510"/>
                  </a:lnTo>
                  <a:lnTo>
                    <a:pt x="1474" y="453"/>
                  </a:lnTo>
                  <a:lnTo>
                    <a:pt x="1190" y="453"/>
                  </a:lnTo>
                  <a:lnTo>
                    <a:pt x="119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907" y="624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793" y="907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Freeform 274">
              <a:extLst>
                <a:ext uri="{FF2B5EF4-FFF2-40B4-BE49-F238E27FC236}">
                  <a16:creationId xmlns:a16="http://schemas.microsoft.com/office/drawing/2014/main" id="{15471B3D-EF02-4A70-862A-829AA99D5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4089"/>
              <a:ext cx="1134" cy="1020"/>
            </a:xfrm>
            <a:custGeom>
              <a:avLst/>
              <a:gdLst>
                <a:gd name="T0" fmla="*/ 794 w 1134"/>
                <a:gd name="T1" fmla="*/ 0 h 1020"/>
                <a:gd name="T2" fmla="*/ 737 w 1134"/>
                <a:gd name="T3" fmla="*/ 0 h 1020"/>
                <a:gd name="T4" fmla="*/ 737 w 1134"/>
                <a:gd name="T5" fmla="*/ 56 h 1020"/>
                <a:gd name="T6" fmla="*/ 680 w 1134"/>
                <a:gd name="T7" fmla="*/ 56 h 1020"/>
                <a:gd name="T8" fmla="*/ 680 w 1134"/>
                <a:gd name="T9" fmla="*/ 0 h 1020"/>
                <a:gd name="T10" fmla="*/ 510 w 1134"/>
                <a:gd name="T11" fmla="*/ 0 h 1020"/>
                <a:gd name="T12" fmla="*/ 510 w 1134"/>
                <a:gd name="T13" fmla="*/ 56 h 1020"/>
                <a:gd name="T14" fmla="*/ 340 w 1134"/>
                <a:gd name="T15" fmla="*/ 56 h 1020"/>
                <a:gd name="T16" fmla="*/ 340 w 1134"/>
                <a:gd name="T17" fmla="*/ 170 h 1020"/>
                <a:gd name="T18" fmla="*/ 283 w 1134"/>
                <a:gd name="T19" fmla="*/ 170 h 1020"/>
                <a:gd name="T20" fmla="*/ 283 w 1134"/>
                <a:gd name="T21" fmla="*/ 340 h 1020"/>
                <a:gd name="T22" fmla="*/ 227 w 1134"/>
                <a:gd name="T23" fmla="*/ 340 h 1020"/>
                <a:gd name="T24" fmla="*/ 227 w 1134"/>
                <a:gd name="T25" fmla="*/ 453 h 1020"/>
                <a:gd name="T26" fmla="*/ 170 w 1134"/>
                <a:gd name="T27" fmla="*/ 453 h 1020"/>
                <a:gd name="T28" fmla="*/ 170 w 1134"/>
                <a:gd name="T29" fmla="*/ 510 h 1020"/>
                <a:gd name="T30" fmla="*/ 56 w 1134"/>
                <a:gd name="T31" fmla="*/ 510 h 1020"/>
                <a:gd name="T32" fmla="*/ 56 w 1134"/>
                <a:gd name="T33" fmla="*/ 567 h 1020"/>
                <a:gd name="T34" fmla="*/ 0 w 1134"/>
                <a:gd name="T35" fmla="*/ 567 h 1020"/>
                <a:gd name="T36" fmla="*/ 0 w 1134"/>
                <a:gd name="T37" fmla="*/ 737 h 1020"/>
                <a:gd name="T38" fmla="*/ 113 w 1134"/>
                <a:gd name="T39" fmla="*/ 737 h 1020"/>
                <a:gd name="T40" fmla="*/ 113 w 1134"/>
                <a:gd name="T41" fmla="*/ 794 h 1020"/>
                <a:gd name="T42" fmla="*/ 170 w 1134"/>
                <a:gd name="T43" fmla="*/ 794 h 1020"/>
                <a:gd name="T44" fmla="*/ 170 w 1134"/>
                <a:gd name="T45" fmla="*/ 850 h 1020"/>
                <a:gd name="T46" fmla="*/ 340 w 1134"/>
                <a:gd name="T47" fmla="*/ 850 h 1020"/>
                <a:gd name="T48" fmla="*/ 340 w 1134"/>
                <a:gd name="T49" fmla="*/ 1020 h 1020"/>
                <a:gd name="T50" fmla="*/ 453 w 1134"/>
                <a:gd name="T51" fmla="*/ 1020 h 1020"/>
                <a:gd name="T52" fmla="*/ 453 w 1134"/>
                <a:gd name="T53" fmla="*/ 794 h 1020"/>
                <a:gd name="T54" fmla="*/ 510 w 1134"/>
                <a:gd name="T55" fmla="*/ 794 h 1020"/>
                <a:gd name="T56" fmla="*/ 510 w 1134"/>
                <a:gd name="T57" fmla="*/ 567 h 1020"/>
                <a:gd name="T58" fmla="*/ 567 w 1134"/>
                <a:gd name="T59" fmla="*/ 567 h 1020"/>
                <a:gd name="T60" fmla="*/ 567 w 1134"/>
                <a:gd name="T61" fmla="*/ 453 h 1020"/>
                <a:gd name="T62" fmla="*/ 623 w 1134"/>
                <a:gd name="T63" fmla="*/ 453 h 1020"/>
                <a:gd name="T64" fmla="*/ 623 w 1134"/>
                <a:gd name="T65" fmla="*/ 397 h 1020"/>
                <a:gd name="T66" fmla="*/ 680 w 1134"/>
                <a:gd name="T67" fmla="*/ 397 h 1020"/>
                <a:gd name="T68" fmla="*/ 680 w 1134"/>
                <a:gd name="T69" fmla="*/ 340 h 1020"/>
                <a:gd name="T70" fmla="*/ 1134 w 1134"/>
                <a:gd name="T71" fmla="*/ 340 h 1020"/>
                <a:gd name="T72" fmla="*/ 1134 w 1134"/>
                <a:gd name="T73" fmla="*/ 227 h 1020"/>
                <a:gd name="T74" fmla="*/ 1020 w 1134"/>
                <a:gd name="T75" fmla="*/ 227 h 1020"/>
                <a:gd name="T76" fmla="*/ 1020 w 1134"/>
                <a:gd name="T77" fmla="*/ 170 h 1020"/>
                <a:gd name="T78" fmla="*/ 964 w 1134"/>
                <a:gd name="T79" fmla="*/ 170 h 1020"/>
                <a:gd name="T80" fmla="*/ 964 w 1134"/>
                <a:gd name="T81" fmla="*/ 56 h 1020"/>
                <a:gd name="T82" fmla="*/ 794 w 1134"/>
                <a:gd name="T83" fmla="*/ 56 h 1020"/>
                <a:gd name="T84" fmla="*/ 794 w 1134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1020">
                  <a:moveTo>
                    <a:pt x="794" y="0"/>
                  </a:moveTo>
                  <a:lnTo>
                    <a:pt x="737" y="0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340" y="850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964" y="170"/>
                  </a:lnTo>
                  <a:lnTo>
                    <a:pt x="964" y="56"/>
                  </a:lnTo>
                  <a:lnTo>
                    <a:pt x="794" y="56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90FF80BC-7315-49AC-A03E-36543423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1248" cy="907"/>
            </a:xfrm>
            <a:custGeom>
              <a:avLst/>
              <a:gdLst>
                <a:gd name="T0" fmla="*/ 1248 w 1248"/>
                <a:gd name="T1" fmla="*/ 0 h 907"/>
                <a:gd name="T2" fmla="*/ 851 w 1248"/>
                <a:gd name="T3" fmla="*/ 0 h 907"/>
                <a:gd name="T4" fmla="*/ 851 w 1248"/>
                <a:gd name="T5" fmla="*/ 56 h 907"/>
                <a:gd name="T6" fmla="*/ 737 w 1248"/>
                <a:gd name="T7" fmla="*/ 56 h 907"/>
                <a:gd name="T8" fmla="*/ 737 w 1248"/>
                <a:gd name="T9" fmla="*/ 113 h 907"/>
                <a:gd name="T10" fmla="*/ 681 w 1248"/>
                <a:gd name="T11" fmla="*/ 113 h 907"/>
                <a:gd name="T12" fmla="*/ 681 w 1248"/>
                <a:gd name="T13" fmla="*/ 170 h 907"/>
                <a:gd name="T14" fmla="*/ 510 w 1248"/>
                <a:gd name="T15" fmla="*/ 170 h 907"/>
                <a:gd name="T16" fmla="*/ 510 w 1248"/>
                <a:gd name="T17" fmla="*/ 283 h 907"/>
                <a:gd name="T18" fmla="*/ 340 w 1248"/>
                <a:gd name="T19" fmla="*/ 283 h 907"/>
                <a:gd name="T20" fmla="*/ 340 w 1248"/>
                <a:gd name="T21" fmla="*/ 226 h 907"/>
                <a:gd name="T22" fmla="*/ 114 w 1248"/>
                <a:gd name="T23" fmla="*/ 226 h 907"/>
                <a:gd name="T24" fmla="*/ 114 w 1248"/>
                <a:gd name="T25" fmla="*/ 283 h 907"/>
                <a:gd name="T26" fmla="*/ 170 w 1248"/>
                <a:gd name="T27" fmla="*/ 283 h 907"/>
                <a:gd name="T28" fmla="*/ 170 w 1248"/>
                <a:gd name="T29" fmla="*/ 340 h 907"/>
                <a:gd name="T30" fmla="*/ 0 w 1248"/>
                <a:gd name="T31" fmla="*/ 340 h 907"/>
                <a:gd name="T32" fmla="*/ 0 w 1248"/>
                <a:gd name="T33" fmla="*/ 397 h 907"/>
                <a:gd name="T34" fmla="*/ 114 w 1248"/>
                <a:gd name="T35" fmla="*/ 397 h 907"/>
                <a:gd name="T36" fmla="*/ 114 w 1248"/>
                <a:gd name="T37" fmla="*/ 737 h 907"/>
                <a:gd name="T38" fmla="*/ 170 w 1248"/>
                <a:gd name="T39" fmla="*/ 737 h 907"/>
                <a:gd name="T40" fmla="*/ 170 w 1248"/>
                <a:gd name="T41" fmla="*/ 680 h 907"/>
                <a:gd name="T42" fmla="*/ 227 w 1248"/>
                <a:gd name="T43" fmla="*/ 680 h 907"/>
                <a:gd name="T44" fmla="*/ 227 w 1248"/>
                <a:gd name="T45" fmla="*/ 793 h 907"/>
                <a:gd name="T46" fmla="*/ 284 w 1248"/>
                <a:gd name="T47" fmla="*/ 793 h 907"/>
                <a:gd name="T48" fmla="*/ 284 w 1248"/>
                <a:gd name="T49" fmla="*/ 907 h 907"/>
                <a:gd name="T50" fmla="*/ 454 w 1248"/>
                <a:gd name="T51" fmla="*/ 907 h 907"/>
                <a:gd name="T52" fmla="*/ 454 w 1248"/>
                <a:gd name="T53" fmla="*/ 737 h 907"/>
                <a:gd name="T54" fmla="*/ 509 w 1248"/>
                <a:gd name="T55" fmla="*/ 737 h 907"/>
                <a:gd name="T56" fmla="*/ 510 w 1248"/>
                <a:gd name="T57" fmla="*/ 680 h 907"/>
                <a:gd name="T58" fmla="*/ 510 w 1248"/>
                <a:gd name="T59" fmla="*/ 737 h 907"/>
                <a:gd name="T60" fmla="*/ 510 w 1248"/>
                <a:gd name="T61" fmla="*/ 680 h 907"/>
                <a:gd name="T62" fmla="*/ 624 w 1248"/>
                <a:gd name="T63" fmla="*/ 680 h 907"/>
                <a:gd name="T64" fmla="*/ 624 w 1248"/>
                <a:gd name="T65" fmla="*/ 623 h 907"/>
                <a:gd name="T66" fmla="*/ 681 w 1248"/>
                <a:gd name="T67" fmla="*/ 623 h 907"/>
                <a:gd name="T68" fmla="*/ 681 w 1248"/>
                <a:gd name="T69" fmla="*/ 510 h 907"/>
                <a:gd name="T70" fmla="*/ 737 w 1248"/>
                <a:gd name="T71" fmla="*/ 510 h 907"/>
                <a:gd name="T72" fmla="*/ 737 w 1248"/>
                <a:gd name="T73" fmla="*/ 340 h 907"/>
                <a:gd name="T74" fmla="*/ 794 w 1248"/>
                <a:gd name="T75" fmla="*/ 340 h 907"/>
                <a:gd name="T76" fmla="*/ 794 w 1248"/>
                <a:gd name="T77" fmla="*/ 226 h 907"/>
                <a:gd name="T78" fmla="*/ 964 w 1248"/>
                <a:gd name="T79" fmla="*/ 226 h 907"/>
                <a:gd name="T80" fmla="*/ 964 w 1248"/>
                <a:gd name="T81" fmla="*/ 170 h 907"/>
                <a:gd name="T82" fmla="*/ 1134 w 1248"/>
                <a:gd name="T83" fmla="*/ 170 h 907"/>
                <a:gd name="T84" fmla="*/ 1134 w 1248"/>
                <a:gd name="T85" fmla="*/ 226 h 907"/>
                <a:gd name="T86" fmla="*/ 1191 w 1248"/>
                <a:gd name="T87" fmla="*/ 226 h 907"/>
                <a:gd name="T88" fmla="*/ 1191 w 1248"/>
                <a:gd name="T89" fmla="*/ 170 h 907"/>
                <a:gd name="T90" fmla="*/ 1248 w 1248"/>
                <a:gd name="T91" fmla="*/ 170 h 907"/>
                <a:gd name="T92" fmla="*/ 1248 w 1248"/>
                <a:gd name="T93" fmla="*/ 113 h 907"/>
                <a:gd name="T94" fmla="*/ 1191 w 1248"/>
                <a:gd name="T95" fmla="*/ 113 h 907"/>
                <a:gd name="T96" fmla="*/ 1191 w 1248"/>
                <a:gd name="T97" fmla="*/ 56 h 907"/>
                <a:gd name="T98" fmla="*/ 1248 w 1248"/>
                <a:gd name="T99" fmla="*/ 56 h 907"/>
                <a:gd name="T100" fmla="*/ 1248 w 1248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8" h="907">
                  <a:moveTo>
                    <a:pt x="1248" y="0"/>
                  </a:moveTo>
                  <a:lnTo>
                    <a:pt x="851" y="0"/>
                  </a:lnTo>
                  <a:lnTo>
                    <a:pt x="851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907"/>
                  </a:lnTo>
                  <a:lnTo>
                    <a:pt x="454" y="907"/>
                  </a:lnTo>
                  <a:lnTo>
                    <a:pt x="454" y="737"/>
                  </a:lnTo>
                  <a:lnTo>
                    <a:pt x="509" y="737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681" y="623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964" y="226"/>
                  </a:lnTo>
                  <a:lnTo>
                    <a:pt x="964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191" y="113"/>
                  </a:lnTo>
                  <a:lnTo>
                    <a:pt x="1191" y="56"/>
                  </a:lnTo>
                  <a:lnTo>
                    <a:pt x="1248" y="56"/>
                  </a:lnTo>
                  <a:lnTo>
                    <a:pt x="124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37CAEEEC-3E06-442F-9592-90F1B2373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692"/>
              <a:ext cx="397" cy="907"/>
            </a:xfrm>
            <a:custGeom>
              <a:avLst/>
              <a:gdLst>
                <a:gd name="T0" fmla="*/ 170 w 397"/>
                <a:gd name="T1" fmla="*/ 0 h 907"/>
                <a:gd name="T2" fmla="*/ 170 w 397"/>
                <a:gd name="T3" fmla="*/ 56 h 907"/>
                <a:gd name="T4" fmla="*/ 227 w 397"/>
                <a:gd name="T5" fmla="*/ 56 h 907"/>
                <a:gd name="T6" fmla="*/ 227 w 397"/>
                <a:gd name="T7" fmla="*/ 113 h 907"/>
                <a:gd name="T8" fmla="*/ 170 w 397"/>
                <a:gd name="T9" fmla="*/ 113 h 907"/>
                <a:gd name="T10" fmla="*/ 170 w 397"/>
                <a:gd name="T11" fmla="*/ 227 h 907"/>
                <a:gd name="T12" fmla="*/ 227 w 397"/>
                <a:gd name="T13" fmla="*/ 227 h 907"/>
                <a:gd name="T14" fmla="*/ 227 w 397"/>
                <a:gd name="T15" fmla="*/ 283 h 907"/>
                <a:gd name="T16" fmla="*/ 284 w 397"/>
                <a:gd name="T17" fmla="*/ 283 h 907"/>
                <a:gd name="T18" fmla="*/ 284 w 397"/>
                <a:gd name="T19" fmla="*/ 340 h 907"/>
                <a:gd name="T20" fmla="*/ 341 w 397"/>
                <a:gd name="T21" fmla="*/ 340 h 907"/>
                <a:gd name="T22" fmla="*/ 341 w 397"/>
                <a:gd name="T23" fmla="*/ 510 h 907"/>
                <a:gd name="T24" fmla="*/ 397 w 397"/>
                <a:gd name="T25" fmla="*/ 510 h 907"/>
                <a:gd name="T26" fmla="*/ 397 w 397"/>
                <a:gd name="T27" fmla="*/ 567 h 907"/>
                <a:gd name="T28" fmla="*/ 227 w 397"/>
                <a:gd name="T29" fmla="*/ 567 h 907"/>
                <a:gd name="T30" fmla="*/ 227 w 397"/>
                <a:gd name="T31" fmla="*/ 624 h 907"/>
                <a:gd name="T32" fmla="*/ 341 w 397"/>
                <a:gd name="T33" fmla="*/ 624 h 907"/>
                <a:gd name="T34" fmla="*/ 341 w 397"/>
                <a:gd name="T35" fmla="*/ 907 h 907"/>
                <a:gd name="T36" fmla="*/ 227 w 397"/>
                <a:gd name="T37" fmla="*/ 907 h 907"/>
                <a:gd name="T38" fmla="*/ 227 w 397"/>
                <a:gd name="T39" fmla="*/ 850 h 907"/>
                <a:gd name="T40" fmla="*/ 170 w 397"/>
                <a:gd name="T41" fmla="*/ 850 h 907"/>
                <a:gd name="T42" fmla="*/ 170 w 397"/>
                <a:gd name="T43" fmla="*/ 737 h 907"/>
                <a:gd name="T44" fmla="*/ 114 w 397"/>
                <a:gd name="T45" fmla="*/ 737 h 907"/>
                <a:gd name="T46" fmla="*/ 114 w 397"/>
                <a:gd name="T47" fmla="*/ 624 h 907"/>
                <a:gd name="T48" fmla="*/ 57 w 397"/>
                <a:gd name="T49" fmla="*/ 624 h 907"/>
                <a:gd name="T50" fmla="*/ 57 w 397"/>
                <a:gd name="T51" fmla="*/ 340 h 907"/>
                <a:gd name="T52" fmla="*/ 0 w 397"/>
                <a:gd name="T53" fmla="*/ 340 h 907"/>
                <a:gd name="T54" fmla="*/ 0 w 397"/>
                <a:gd name="T55" fmla="*/ 227 h 907"/>
                <a:gd name="T56" fmla="*/ 57 w 397"/>
                <a:gd name="T57" fmla="*/ 227 h 907"/>
                <a:gd name="T58" fmla="*/ 57 w 397"/>
                <a:gd name="T59" fmla="*/ 170 h 907"/>
                <a:gd name="T60" fmla="*/ 114 w 397"/>
                <a:gd name="T61" fmla="*/ 170 h 907"/>
                <a:gd name="T62" fmla="*/ 114 w 397"/>
                <a:gd name="T63" fmla="*/ 113 h 907"/>
                <a:gd name="T64" fmla="*/ 57 w 397"/>
                <a:gd name="T65" fmla="*/ 113 h 907"/>
                <a:gd name="T66" fmla="*/ 57 w 397"/>
                <a:gd name="T67" fmla="*/ 0 h 907"/>
                <a:gd name="T68" fmla="*/ 170 w 397"/>
                <a:gd name="T6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7" h="907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4645F4C0-8CDA-4895-9F7C-2C3B43410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3919"/>
              <a:ext cx="454" cy="283"/>
            </a:xfrm>
            <a:custGeom>
              <a:avLst/>
              <a:gdLst>
                <a:gd name="T0" fmla="*/ 397 w 454"/>
                <a:gd name="T1" fmla="*/ 0 h 283"/>
                <a:gd name="T2" fmla="*/ 341 w 454"/>
                <a:gd name="T3" fmla="*/ 0 h 283"/>
                <a:gd name="T4" fmla="*/ 341 w 454"/>
                <a:gd name="T5" fmla="*/ 56 h 283"/>
                <a:gd name="T6" fmla="*/ 227 w 454"/>
                <a:gd name="T7" fmla="*/ 56 h 283"/>
                <a:gd name="T8" fmla="*/ 227 w 454"/>
                <a:gd name="T9" fmla="*/ 113 h 283"/>
                <a:gd name="T10" fmla="*/ 0 w 454"/>
                <a:gd name="T11" fmla="*/ 113 h 283"/>
                <a:gd name="T12" fmla="*/ 0 w 454"/>
                <a:gd name="T13" fmla="*/ 226 h 283"/>
                <a:gd name="T14" fmla="*/ 57 w 454"/>
                <a:gd name="T15" fmla="*/ 226 h 283"/>
                <a:gd name="T16" fmla="*/ 57 w 454"/>
                <a:gd name="T17" fmla="*/ 170 h 283"/>
                <a:gd name="T18" fmla="*/ 341 w 454"/>
                <a:gd name="T19" fmla="*/ 170 h 283"/>
                <a:gd name="T20" fmla="*/ 341 w 454"/>
                <a:gd name="T21" fmla="*/ 226 h 283"/>
                <a:gd name="T22" fmla="*/ 397 w 454"/>
                <a:gd name="T23" fmla="*/ 226 h 283"/>
                <a:gd name="T24" fmla="*/ 397 w 454"/>
                <a:gd name="T25" fmla="*/ 283 h 283"/>
                <a:gd name="T26" fmla="*/ 454 w 454"/>
                <a:gd name="T27" fmla="*/ 283 h 283"/>
                <a:gd name="T28" fmla="*/ 454 w 454"/>
                <a:gd name="T29" fmla="*/ 113 h 283"/>
                <a:gd name="T30" fmla="*/ 397 w 454"/>
                <a:gd name="T31" fmla="*/ 113 h 283"/>
                <a:gd name="T32" fmla="*/ 397 w 454"/>
                <a:gd name="T3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283">
                  <a:moveTo>
                    <a:pt x="397" y="0"/>
                  </a:move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341" y="170"/>
                  </a:lnTo>
                  <a:lnTo>
                    <a:pt x="341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6C19720C-F15F-4607-9504-326C81990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3465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680 w 680"/>
                <a:gd name="T3" fmla="*/ 227 h 680"/>
                <a:gd name="T4" fmla="*/ 567 w 680"/>
                <a:gd name="T5" fmla="*/ 227 h 680"/>
                <a:gd name="T6" fmla="*/ 567 w 680"/>
                <a:gd name="T7" fmla="*/ 340 h 680"/>
                <a:gd name="T8" fmla="*/ 624 w 680"/>
                <a:gd name="T9" fmla="*/ 340 h 680"/>
                <a:gd name="T10" fmla="*/ 624 w 680"/>
                <a:gd name="T11" fmla="*/ 397 h 680"/>
                <a:gd name="T12" fmla="*/ 567 w 680"/>
                <a:gd name="T13" fmla="*/ 397 h 680"/>
                <a:gd name="T14" fmla="*/ 567 w 680"/>
                <a:gd name="T15" fmla="*/ 454 h 680"/>
                <a:gd name="T16" fmla="*/ 454 w 680"/>
                <a:gd name="T17" fmla="*/ 454 h 680"/>
                <a:gd name="T18" fmla="*/ 454 w 680"/>
                <a:gd name="T19" fmla="*/ 510 h 680"/>
                <a:gd name="T20" fmla="*/ 340 w 680"/>
                <a:gd name="T21" fmla="*/ 510 h 680"/>
                <a:gd name="T22" fmla="*/ 340 w 680"/>
                <a:gd name="T23" fmla="*/ 567 h 680"/>
                <a:gd name="T24" fmla="*/ 113 w 680"/>
                <a:gd name="T25" fmla="*/ 567 h 680"/>
                <a:gd name="T26" fmla="*/ 113 w 680"/>
                <a:gd name="T27" fmla="*/ 680 h 680"/>
                <a:gd name="T28" fmla="*/ 0 w 680"/>
                <a:gd name="T29" fmla="*/ 680 h 680"/>
                <a:gd name="T30" fmla="*/ 0 w 680"/>
                <a:gd name="T31" fmla="*/ 624 h 680"/>
                <a:gd name="T32" fmla="*/ 57 w 680"/>
                <a:gd name="T33" fmla="*/ 624 h 680"/>
                <a:gd name="T34" fmla="*/ 57 w 680"/>
                <a:gd name="T35" fmla="*/ 510 h 680"/>
                <a:gd name="T36" fmla="*/ 113 w 680"/>
                <a:gd name="T37" fmla="*/ 510 h 680"/>
                <a:gd name="T38" fmla="*/ 113 w 680"/>
                <a:gd name="T39" fmla="*/ 397 h 680"/>
                <a:gd name="T40" fmla="*/ 57 w 680"/>
                <a:gd name="T41" fmla="*/ 397 h 680"/>
                <a:gd name="T42" fmla="*/ 57 w 680"/>
                <a:gd name="T43" fmla="*/ 340 h 680"/>
                <a:gd name="T44" fmla="*/ 113 w 680"/>
                <a:gd name="T45" fmla="*/ 340 h 680"/>
                <a:gd name="T46" fmla="*/ 113 w 680"/>
                <a:gd name="T47" fmla="*/ 283 h 680"/>
                <a:gd name="T48" fmla="*/ 170 w 680"/>
                <a:gd name="T49" fmla="*/ 283 h 680"/>
                <a:gd name="T50" fmla="*/ 170 w 680"/>
                <a:gd name="T51" fmla="*/ 227 h 680"/>
                <a:gd name="T52" fmla="*/ 454 w 680"/>
                <a:gd name="T53" fmla="*/ 227 h 680"/>
                <a:gd name="T54" fmla="*/ 454 w 680"/>
                <a:gd name="T55" fmla="*/ 170 h 680"/>
                <a:gd name="T56" fmla="*/ 454 w 680"/>
                <a:gd name="T57" fmla="*/ 113 h 680"/>
                <a:gd name="T58" fmla="*/ 510 w 680"/>
                <a:gd name="T59" fmla="*/ 113 h 680"/>
                <a:gd name="T60" fmla="*/ 510 w 680"/>
                <a:gd name="T61" fmla="*/ 57 h 680"/>
                <a:gd name="T62" fmla="*/ 567 w 680"/>
                <a:gd name="T63" fmla="*/ 57 h 680"/>
                <a:gd name="T64" fmla="*/ 567 w 680"/>
                <a:gd name="T65" fmla="*/ 0 h 680"/>
                <a:gd name="T66" fmla="*/ 680 w 680"/>
                <a:gd name="T6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3BDC90AE-E84B-43C8-9BE9-1C39794E9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3295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454 w 567"/>
                <a:gd name="T3" fmla="*/ 57 h 397"/>
                <a:gd name="T4" fmla="*/ 454 w 567"/>
                <a:gd name="T5" fmla="*/ 113 h 397"/>
                <a:gd name="T6" fmla="*/ 397 w 567"/>
                <a:gd name="T7" fmla="*/ 113 h 397"/>
                <a:gd name="T8" fmla="*/ 397 w 567"/>
                <a:gd name="T9" fmla="*/ 57 h 397"/>
                <a:gd name="T10" fmla="*/ 341 w 567"/>
                <a:gd name="T11" fmla="*/ 57 h 397"/>
                <a:gd name="T12" fmla="*/ 341 w 567"/>
                <a:gd name="T13" fmla="*/ 0 h 397"/>
                <a:gd name="T14" fmla="*/ 284 w 567"/>
                <a:gd name="T15" fmla="*/ 0 h 397"/>
                <a:gd name="T16" fmla="*/ 284 w 567"/>
                <a:gd name="T17" fmla="*/ 57 h 397"/>
                <a:gd name="T18" fmla="*/ 114 w 567"/>
                <a:gd name="T19" fmla="*/ 57 h 397"/>
                <a:gd name="T20" fmla="*/ 114 w 567"/>
                <a:gd name="T21" fmla="*/ 170 h 397"/>
                <a:gd name="T22" fmla="*/ 0 w 567"/>
                <a:gd name="T23" fmla="*/ 170 h 397"/>
                <a:gd name="T24" fmla="*/ 0 w 567"/>
                <a:gd name="T25" fmla="*/ 227 h 397"/>
                <a:gd name="T26" fmla="*/ 57 w 567"/>
                <a:gd name="T27" fmla="*/ 227 h 397"/>
                <a:gd name="T28" fmla="*/ 57 w 567"/>
                <a:gd name="T29" fmla="*/ 283 h 397"/>
                <a:gd name="T30" fmla="*/ 0 w 567"/>
                <a:gd name="T31" fmla="*/ 283 h 397"/>
                <a:gd name="T32" fmla="*/ 0 w 567"/>
                <a:gd name="T33" fmla="*/ 340 h 397"/>
                <a:gd name="T34" fmla="*/ 114 w 567"/>
                <a:gd name="T35" fmla="*/ 340 h 397"/>
                <a:gd name="T36" fmla="*/ 114 w 567"/>
                <a:gd name="T37" fmla="*/ 283 h 397"/>
                <a:gd name="T38" fmla="*/ 171 w 567"/>
                <a:gd name="T39" fmla="*/ 283 h 397"/>
                <a:gd name="T40" fmla="*/ 171 w 567"/>
                <a:gd name="T41" fmla="*/ 397 h 397"/>
                <a:gd name="T42" fmla="*/ 341 w 567"/>
                <a:gd name="T43" fmla="*/ 397 h 397"/>
                <a:gd name="T44" fmla="*/ 341 w 567"/>
                <a:gd name="T45" fmla="*/ 283 h 397"/>
                <a:gd name="T46" fmla="*/ 397 w 567"/>
                <a:gd name="T47" fmla="*/ 283 h 397"/>
                <a:gd name="T48" fmla="*/ 397 w 567"/>
                <a:gd name="T49" fmla="*/ 227 h 397"/>
                <a:gd name="T50" fmla="*/ 454 w 567"/>
                <a:gd name="T51" fmla="*/ 227 h 397"/>
                <a:gd name="T52" fmla="*/ 454 w 567"/>
                <a:gd name="T53" fmla="*/ 170 h 397"/>
                <a:gd name="T54" fmla="*/ 567 w 567"/>
                <a:gd name="T55" fmla="*/ 170 h 397"/>
                <a:gd name="T56" fmla="*/ 567 w 567"/>
                <a:gd name="T5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39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67" y="170"/>
                  </a:lnTo>
                  <a:lnTo>
                    <a:pt x="56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Freeform 282">
              <a:extLst>
                <a:ext uri="{FF2B5EF4-FFF2-40B4-BE49-F238E27FC236}">
                  <a16:creationId xmlns:a16="http://schemas.microsoft.com/office/drawing/2014/main" id="{A568CDEF-42DD-42C1-ACF2-53C7B3D70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793 w 850"/>
                <a:gd name="T1" fmla="*/ 113 h 567"/>
                <a:gd name="T2" fmla="*/ 623 w 850"/>
                <a:gd name="T3" fmla="*/ 113 h 567"/>
                <a:gd name="T4" fmla="*/ 623 w 850"/>
                <a:gd name="T5" fmla="*/ 170 h 567"/>
                <a:gd name="T6" fmla="*/ 453 w 850"/>
                <a:gd name="T7" fmla="*/ 170 h 567"/>
                <a:gd name="T8" fmla="*/ 453 w 850"/>
                <a:gd name="T9" fmla="*/ 113 h 567"/>
                <a:gd name="T10" fmla="*/ 397 w 850"/>
                <a:gd name="T11" fmla="*/ 113 h 567"/>
                <a:gd name="T12" fmla="*/ 397 w 850"/>
                <a:gd name="T13" fmla="*/ 56 h 567"/>
                <a:gd name="T14" fmla="*/ 283 w 850"/>
                <a:gd name="T15" fmla="*/ 56 h 567"/>
                <a:gd name="T16" fmla="*/ 283 w 850"/>
                <a:gd name="T17" fmla="*/ 0 h 567"/>
                <a:gd name="T18" fmla="*/ 56 w 850"/>
                <a:gd name="T19" fmla="*/ 0 h 567"/>
                <a:gd name="T20" fmla="*/ 56 w 850"/>
                <a:gd name="T21" fmla="*/ 113 h 567"/>
                <a:gd name="T22" fmla="*/ 113 w 850"/>
                <a:gd name="T23" fmla="*/ 113 h 567"/>
                <a:gd name="T24" fmla="*/ 113 w 850"/>
                <a:gd name="T25" fmla="*/ 170 h 567"/>
                <a:gd name="T26" fmla="*/ 0 w 850"/>
                <a:gd name="T27" fmla="*/ 170 h 567"/>
                <a:gd name="T28" fmla="*/ 0 w 850"/>
                <a:gd name="T29" fmla="*/ 227 h 567"/>
                <a:gd name="T30" fmla="*/ 56 w 850"/>
                <a:gd name="T31" fmla="*/ 227 h 567"/>
                <a:gd name="T32" fmla="*/ 56 w 850"/>
                <a:gd name="T33" fmla="*/ 283 h 567"/>
                <a:gd name="T34" fmla="*/ 113 w 850"/>
                <a:gd name="T35" fmla="*/ 283 h 567"/>
                <a:gd name="T36" fmla="*/ 113 w 850"/>
                <a:gd name="T37" fmla="*/ 227 h 567"/>
                <a:gd name="T38" fmla="*/ 226 w 850"/>
                <a:gd name="T39" fmla="*/ 227 h 567"/>
                <a:gd name="T40" fmla="*/ 226 w 850"/>
                <a:gd name="T41" fmla="*/ 510 h 567"/>
                <a:gd name="T42" fmla="*/ 453 w 850"/>
                <a:gd name="T43" fmla="*/ 510 h 567"/>
                <a:gd name="T44" fmla="*/ 453 w 850"/>
                <a:gd name="T45" fmla="*/ 567 h 567"/>
                <a:gd name="T46" fmla="*/ 567 w 850"/>
                <a:gd name="T47" fmla="*/ 567 h 567"/>
                <a:gd name="T48" fmla="*/ 567 w 850"/>
                <a:gd name="T49" fmla="*/ 510 h 567"/>
                <a:gd name="T50" fmla="*/ 623 w 850"/>
                <a:gd name="T51" fmla="*/ 510 h 567"/>
                <a:gd name="T52" fmla="*/ 623 w 850"/>
                <a:gd name="T53" fmla="*/ 453 h 567"/>
                <a:gd name="T54" fmla="*/ 737 w 850"/>
                <a:gd name="T55" fmla="*/ 453 h 567"/>
                <a:gd name="T56" fmla="*/ 737 w 850"/>
                <a:gd name="T57" fmla="*/ 283 h 567"/>
                <a:gd name="T58" fmla="*/ 793 w 850"/>
                <a:gd name="T59" fmla="*/ 283 h 567"/>
                <a:gd name="T60" fmla="*/ 793 w 850"/>
                <a:gd name="T61" fmla="*/ 227 h 567"/>
                <a:gd name="T62" fmla="*/ 850 w 850"/>
                <a:gd name="T63" fmla="*/ 227 h 567"/>
                <a:gd name="T64" fmla="*/ 850 w 850"/>
                <a:gd name="T65" fmla="*/ 170 h 567"/>
                <a:gd name="T66" fmla="*/ 793 w 850"/>
                <a:gd name="T67" fmla="*/ 170 h 567"/>
                <a:gd name="T68" fmla="*/ 793 w 850"/>
                <a:gd name="T6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567">
                  <a:moveTo>
                    <a:pt x="793" y="113"/>
                  </a:moveTo>
                  <a:lnTo>
                    <a:pt x="623" y="113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93" y="170"/>
                  </a:lnTo>
                  <a:lnTo>
                    <a:pt x="79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D27217D0-8581-4347-9DEA-B300DD5CF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898"/>
              <a:ext cx="567" cy="397"/>
            </a:xfrm>
            <a:custGeom>
              <a:avLst/>
              <a:gdLst>
                <a:gd name="T0" fmla="*/ 284 w 567"/>
                <a:gd name="T1" fmla="*/ 0 h 397"/>
                <a:gd name="T2" fmla="*/ 227 w 567"/>
                <a:gd name="T3" fmla="*/ 0 h 397"/>
                <a:gd name="T4" fmla="*/ 227 w 567"/>
                <a:gd name="T5" fmla="*/ 57 h 397"/>
                <a:gd name="T6" fmla="*/ 170 w 567"/>
                <a:gd name="T7" fmla="*/ 57 h 397"/>
                <a:gd name="T8" fmla="*/ 170 w 567"/>
                <a:gd name="T9" fmla="*/ 0 h 397"/>
                <a:gd name="T10" fmla="*/ 57 w 567"/>
                <a:gd name="T11" fmla="*/ 0 h 397"/>
                <a:gd name="T12" fmla="*/ 57 w 567"/>
                <a:gd name="T13" fmla="*/ 57 h 397"/>
                <a:gd name="T14" fmla="*/ 0 w 567"/>
                <a:gd name="T15" fmla="*/ 57 h 397"/>
                <a:gd name="T16" fmla="*/ 0 w 567"/>
                <a:gd name="T17" fmla="*/ 113 h 397"/>
                <a:gd name="T18" fmla="*/ 114 w 567"/>
                <a:gd name="T19" fmla="*/ 113 h 397"/>
                <a:gd name="T20" fmla="*/ 114 w 567"/>
                <a:gd name="T21" fmla="*/ 227 h 397"/>
                <a:gd name="T22" fmla="*/ 227 w 567"/>
                <a:gd name="T23" fmla="*/ 227 h 397"/>
                <a:gd name="T24" fmla="*/ 227 w 567"/>
                <a:gd name="T25" fmla="*/ 283 h 397"/>
                <a:gd name="T26" fmla="*/ 341 w 567"/>
                <a:gd name="T27" fmla="*/ 283 h 397"/>
                <a:gd name="T28" fmla="*/ 341 w 567"/>
                <a:gd name="T29" fmla="*/ 340 h 397"/>
                <a:gd name="T30" fmla="*/ 397 w 567"/>
                <a:gd name="T31" fmla="*/ 340 h 397"/>
                <a:gd name="T32" fmla="*/ 397 w 567"/>
                <a:gd name="T33" fmla="*/ 397 h 397"/>
                <a:gd name="T34" fmla="*/ 567 w 567"/>
                <a:gd name="T35" fmla="*/ 397 h 397"/>
                <a:gd name="T36" fmla="*/ 567 w 567"/>
                <a:gd name="T37" fmla="*/ 283 h 397"/>
                <a:gd name="T38" fmla="*/ 511 w 567"/>
                <a:gd name="T39" fmla="*/ 283 h 397"/>
                <a:gd name="T40" fmla="*/ 511 w 567"/>
                <a:gd name="T41" fmla="*/ 227 h 397"/>
                <a:gd name="T42" fmla="*/ 397 w 567"/>
                <a:gd name="T43" fmla="*/ 227 h 397"/>
                <a:gd name="T44" fmla="*/ 397 w 567"/>
                <a:gd name="T45" fmla="*/ 170 h 397"/>
                <a:gd name="T46" fmla="*/ 284 w 567"/>
                <a:gd name="T47" fmla="*/ 170 h 397"/>
                <a:gd name="T48" fmla="*/ 284 w 567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284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Freeform 284">
              <a:extLst>
                <a:ext uri="{FF2B5EF4-FFF2-40B4-BE49-F238E27FC236}">
                  <a16:creationId xmlns:a16="http://schemas.microsoft.com/office/drawing/2014/main" id="{06C496C6-B7F7-4E0F-B69E-7585D9231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2558"/>
              <a:ext cx="624" cy="397"/>
            </a:xfrm>
            <a:custGeom>
              <a:avLst/>
              <a:gdLst>
                <a:gd name="T0" fmla="*/ 624 w 624"/>
                <a:gd name="T1" fmla="*/ 113 h 397"/>
                <a:gd name="T2" fmla="*/ 624 w 624"/>
                <a:gd name="T3" fmla="*/ 340 h 397"/>
                <a:gd name="T4" fmla="*/ 567 w 624"/>
                <a:gd name="T5" fmla="*/ 340 h 397"/>
                <a:gd name="T6" fmla="*/ 567 w 624"/>
                <a:gd name="T7" fmla="*/ 397 h 397"/>
                <a:gd name="T8" fmla="*/ 510 w 624"/>
                <a:gd name="T9" fmla="*/ 397 h 397"/>
                <a:gd name="T10" fmla="*/ 510 w 624"/>
                <a:gd name="T11" fmla="*/ 340 h 397"/>
                <a:gd name="T12" fmla="*/ 397 w 624"/>
                <a:gd name="T13" fmla="*/ 340 h 397"/>
                <a:gd name="T14" fmla="*/ 397 w 624"/>
                <a:gd name="T15" fmla="*/ 397 h 397"/>
                <a:gd name="T16" fmla="*/ 284 w 624"/>
                <a:gd name="T17" fmla="*/ 397 h 397"/>
                <a:gd name="T18" fmla="*/ 284 w 624"/>
                <a:gd name="T19" fmla="*/ 340 h 397"/>
                <a:gd name="T20" fmla="*/ 170 w 624"/>
                <a:gd name="T21" fmla="*/ 340 h 397"/>
                <a:gd name="T22" fmla="*/ 170 w 624"/>
                <a:gd name="T23" fmla="*/ 283 h 397"/>
                <a:gd name="T24" fmla="*/ 0 w 624"/>
                <a:gd name="T25" fmla="*/ 283 h 397"/>
                <a:gd name="T26" fmla="*/ 0 w 624"/>
                <a:gd name="T27" fmla="*/ 227 h 397"/>
                <a:gd name="T28" fmla="*/ 57 w 624"/>
                <a:gd name="T29" fmla="*/ 227 h 397"/>
                <a:gd name="T30" fmla="*/ 57 w 624"/>
                <a:gd name="T31" fmla="*/ 113 h 397"/>
                <a:gd name="T32" fmla="*/ 170 w 624"/>
                <a:gd name="T33" fmla="*/ 113 h 397"/>
                <a:gd name="T34" fmla="*/ 170 w 624"/>
                <a:gd name="T35" fmla="*/ 0 h 397"/>
                <a:gd name="T36" fmla="*/ 227 w 624"/>
                <a:gd name="T37" fmla="*/ 0 h 397"/>
                <a:gd name="T38" fmla="*/ 227 w 624"/>
                <a:gd name="T39" fmla="*/ 56 h 397"/>
                <a:gd name="T40" fmla="*/ 340 w 624"/>
                <a:gd name="T41" fmla="*/ 56 h 397"/>
                <a:gd name="T42" fmla="*/ 340 w 624"/>
                <a:gd name="T43" fmla="*/ 113 h 397"/>
                <a:gd name="T44" fmla="*/ 624 w 624"/>
                <a:gd name="T4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397">
                  <a:moveTo>
                    <a:pt x="624" y="113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62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C50FA96B-2205-4604-8ABD-D5C4C8B07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1934"/>
              <a:ext cx="1191" cy="737"/>
            </a:xfrm>
            <a:custGeom>
              <a:avLst/>
              <a:gdLst>
                <a:gd name="T0" fmla="*/ 0 w 1191"/>
                <a:gd name="T1" fmla="*/ 567 h 737"/>
                <a:gd name="T2" fmla="*/ 114 w 1191"/>
                <a:gd name="T3" fmla="*/ 567 h 737"/>
                <a:gd name="T4" fmla="*/ 114 w 1191"/>
                <a:gd name="T5" fmla="*/ 510 h 737"/>
                <a:gd name="T6" fmla="*/ 57 w 1191"/>
                <a:gd name="T7" fmla="*/ 510 h 737"/>
                <a:gd name="T8" fmla="*/ 57 w 1191"/>
                <a:gd name="T9" fmla="*/ 454 h 737"/>
                <a:gd name="T10" fmla="*/ 397 w 1191"/>
                <a:gd name="T11" fmla="*/ 454 h 737"/>
                <a:gd name="T12" fmla="*/ 397 w 1191"/>
                <a:gd name="T13" fmla="*/ 397 h 737"/>
                <a:gd name="T14" fmla="*/ 454 w 1191"/>
                <a:gd name="T15" fmla="*/ 397 h 737"/>
                <a:gd name="T16" fmla="*/ 454 w 1191"/>
                <a:gd name="T17" fmla="*/ 340 h 737"/>
                <a:gd name="T18" fmla="*/ 340 w 1191"/>
                <a:gd name="T19" fmla="*/ 340 h 737"/>
                <a:gd name="T20" fmla="*/ 340 w 1191"/>
                <a:gd name="T21" fmla="*/ 284 h 737"/>
                <a:gd name="T22" fmla="*/ 454 w 1191"/>
                <a:gd name="T23" fmla="*/ 284 h 737"/>
                <a:gd name="T24" fmla="*/ 454 w 1191"/>
                <a:gd name="T25" fmla="*/ 227 h 737"/>
                <a:gd name="T26" fmla="*/ 511 w 1191"/>
                <a:gd name="T27" fmla="*/ 227 h 737"/>
                <a:gd name="T28" fmla="*/ 511 w 1191"/>
                <a:gd name="T29" fmla="*/ 170 h 737"/>
                <a:gd name="T30" fmla="*/ 964 w 1191"/>
                <a:gd name="T31" fmla="*/ 170 h 737"/>
                <a:gd name="T32" fmla="*/ 964 w 1191"/>
                <a:gd name="T33" fmla="*/ 0 h 737"/>
                <a:gd name="T34" fmla="*/ 1191 w 1191"/>
                <a:gd name="T35" fmla="*/ 0 h 737"/>
                <a:gd name="T36" fmla="*/ 1191 w 1191"/>
                <a:gd name="T37" fmla="*/ 113 h 737"/>
                <a:gd name="T38" fmla="*/ 1134 w 1191"/>
                <a:gd name="T39" fmla="*/ 113 h 737"/>
                <a:gd name="T40" fmla="*/ 1134 w 1191"/>
                <a:gd name="T41" fmla="*/ 170 h 737"/>
                <a:gd name="T42" fmla="*/ 1078 w 1191"/>
                <a:gd name="T43" fmla="*/ 170 h 737"/>
                <a:gd name="T44" fmla="*/ 1078 w 1191"/>
                <a:gd name="T45" fmla="*/ 227 h 737"/>
                <a:gd name="T46" fmla="*/ 1021 w 1191"/>
                <a:gd name="T47" fmla="*/ 227 h 737"/>
                <a:gd name="T48" fmla="*/ 1021 w 1191"/>
                <a:gd name="T49" fmla="*/ 284 h 737"/>
                <a:gd name="T50" fmla="*/ 1078 w 1191"/>
                <a:gd name="T51" fmla="*/ 284 h 737"/>
                <a:gd name="T52" fmla="*/ 1078 w 1191"/>
                <a:gd name="T53" fmla="*/ 397 h 737"/>
                <a:gd name="T54" fmla="*/ 1021 w 1191"/>
                <a:gd name="T55" fmla="*/ 397 h 737"/>
                <a:gd name="T56" fmla="*/ 1021 w 1191"/>
                <a:gd name="T57" fmla="*/ 567 h 737"/>
                <a:gd name="T58" fmla="*/ 907 w 1191"/>
                <a:gd name="T59" fmla="*/ 567 h 737"/>
                <a:gd name="T60" fmla="*/ 907 w 1191"/>
                <a:gd name="T61" fmla="*/ 624 h 737"/>
                <a:gd name="T62" fmla="*/ 851 w 1191"/>
                <a:gd name="T63" fmla="*/ 624 h 737"/>
                <a:gd name="T64" fmla="*/ 851 w 1191"/>
                <a:gd name="T65" fmla="*/ 567 h 737"/>
                <a:gd name="T66" fmla="*/ 681 w 1191"/>
                <a:gd name="T67" fmla="*/ 567 h 737"/>
                <a:gd name="T68" fmla="*/ 681 w 1191"/>
                <a:gd name="T69" fmla="*/ 680 h 737"/>
                <a:gd name="T70" fmla="*/ 511 w 1191"/>
                <a:gd name="T71" fmla="*/ 680 h 737"/>
                <a:gd name="T72" fmla="*/ 511 w 1191"/>
                <a:gd name="T73" fmla="*/ 737 h 737"/>
                <a:gd name="T74" fmla="*/ 170 w 1191"/>
                <a:gd name="T75" fmla="*/ 737 h 737"/>
                <a:gd name="T76" fmla="*/ 170 w 1191"/>
                <a:gd name="T77" fmla="*/ 680 h 737"/>
                <a:gd name="T78" fmla="*/ 57 w 1191"/>
                <a:gd name="T79" fmla="*/ 680 h 737"/>
                <a:gd name="T80" fmla="*/ 57 w 1191"/>
                <a:gd name="T81" fmla="*/ 624 h 737"/>
                <a:gd name="T82" fmla="*/ 0 w 1191"/>
                <a:gd name="T83" fmla="*/ 624 h 737"/>
                <a:gd name="T84" fmla="*/ 0 w 1191"/>
                <a:gd name="T85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737">
                  <a:moveTo>
                    <a:pt x="0" y="567"/>
                  </a:move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964" y="170"/>
                  </a:lnTo>
                  <a:lnTo>
                    <a:pt x="964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078" y="284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E0F4DA5A-4AD7-49F8-A14F-CFA81863E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1140"/>
              <a:ext cx="341" cy="511"/>
            </a:xfrm>
            <a:custGeom>
              <a:avLst/>
              <a:gdLst>
                <a:gd name="T0" fmla="*/ 341 w 341"/>
                <a:gd name="T1" fmla="*/ 0 h 511"/>
                <a:gd name="T2" fmla="*/ 341 w 341"/>
                <a:gd name="T3" fmla="*/ 511 h 511"/>
                <a:gd name="T4" fmla="*/ 227 w 341"/>
                <a:gd name="T5" fmla="*/ 511 h 511"/>
                <a:gd name="T6" fmla="*/ 227 w 341"/>
                <a:gd name="T7" fmla="*/ 454 h 511"/>
                <a:gd name="T8" fmla="*/ 0 w 341"/>
                <a:gd name="T9" fmla="*/ 454 h 511"/>
                <a:gd name="T10" fmla="*/ 0 w 341"/>
                <a:gd name="T11" fmla="*/ 0 h 511"/>
                <a:gd name="T12" fmla="*/ 114 w 341"/>
                <a:gd name="T13" fmla="*/ 0 h 511"/>
                <a:gd name="T14" fmla="*/ 114 w 341"/>
                <a:gd name="T15" fmla="*/ 114 h 511"/>
                <a:gd name="T16" fmla="*/ 171 w 341"/>
                <a:gd name="T17" fmla="*/ 114 h 511"/>
                <a:gd name="T18" fmla="*/ 171 w 341"/>
                <a:gd name="T19" fmla="*/ 0 h 511"/>
                <a:gd name="T20" fmla="*/ 341 w 341"/>
                <a:gd name="T2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511">
                  <a:moveTo>
                    <a:pt x="341" y="0"/>
                  </a:moveTo>
                  <a:lnTo>
                    <a:pt x="34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8B3EF96C-DB94-4A37-8637-74E3D8500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" y="1310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13 w 170"/>
                <a:gd name="T9" fmla="*/ 170 h 170"/>
                <a:gd name="T10" fmla="*/ 113 w 170"/>
                <a:gd name="T11" fmla="*/ 114 h 170"/>
                <a:gd name="T12" fmla="*/ 170 w 170"/>
                <a:gd name="T13" fmla="*/ 114 h 170"/>
                <a:gd name="T14" fmla="*/ 170 w 170"/>
                <a:gd name="T15" fmla="*/ 0 h 170"/>
                <a:gd name="T16" fmla="*/ 57 w 170"/>
                <a:gd name="T17" fmla="*/ 0 h 170"/>
                <a:gd name="T18" fmla="*/ 57 w 170"/>
                <a:gd name="T19" fmla="*/ 57 h 170"/>
                <a:gd name="T20" fmla="*/ 0 w 170"/>
                <a:gd name="T2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3" name="Rectangle 289">
              <a:extLst>
                <a:ext uri="{FF2B5EF4-FFF2-40B4-BE49-F238E27FC236}">
                  <a16:creationId xmlns:a16="http://schemas.microsoft.com/office/drawing/2014/main" id="{E4DB261E-6DED-403B-A3A8-AD0A1254C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" y="1254"/>
              <a:ext cx="170" cy="5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5" name="Freeform 291">
              <a:extLst>
                <a:ext uri="{FF2B5EF4-FFF2-40B4-BE49-F238E27FC236}">
                  <a16:creationId xmlns:a16="http://schemas.microsoft.com/office/drawing/2014/main" id="{EC2B5632-8BA3-4F9F-95C6-B93252E7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1140"/>
              <a:ext cx="1417" cy="1078"/>
            </a:xfrm>
            <a:custGeom>
              <a:avLst/>
              <a:gdLst>
                <a:gd name="T0" fmla="*/ 1190 w 1417"/>
                <a:gd name="T1" fmla="*/ 57 h 1078"/>
                <a:gd name="T2" fmla="*/ 1190 w 1417"/>
                <a:gd name="T3" fmla="*/ 454 h 1078"/>
                <a:gd name="T4" fmla="*/ 1417 w 1417"/>
                <a:gd name="T5" fmla="*/ 454 h 1078"/>
                <a:gd name="T6" fmla="*/ 1417 w 1417"/>
                <a:gd name="T7" fmla="*/ 567 h 1078"/>
                <a:gd name="T8" fmla="*/ 1304 w 1417"/>
                <a:gd name="T9" fmla="*/ 567 h 1078"/>
                <a:gd name="T10" fmla="*/ 1304 w 1417"/>
                <a:gd name="T11" fmla="*/ 624 h 1078"/>
                <a:gd name="T12" fmla="*/ 1190 w 1417"/>
                <a:gd name="T13" fmla="*/ 624 h 1078"/>
                <a:gd name="T14" fmla="*/ 1190 w 1417"/>
                <a:gd name="T15" fmla="*/ 737 h 1078"/>
                <a:gd name="T16" fmla="*/ 1247 w 1417"/>
                <a:gd name="T17" fmla="*/ 737 h 1078"/>
                <a:gd name="T18" fmla="*/ 1247 w 1417"/>
                <a:gd name="T19" fmla="*/ 964 h 1078"/>
                <a:gd name="T20" fmla="*/ 794 w 1417"/>
                <a:gd name="T21" fmla="*/ 964 h 1078"/>
                <a:gd name="T22" fmla="*/ 794 w 1417"/>
                <a:gd name="T23" fmla="*/ 1021 h 1078"/>
                <a:gd name="T24" fmla="*/ 737 w 1417"/>
                <a:gd name="T25" fmla="*/ 1021 h 1078"/>
                <a:gd name="T26" fmla="*/ 737 w 1417"/>
                <a:gd name="T27" fmla="*/ 1078 h 1078"/>
                <a:gd name="T28" fmla="*/ 623 w 1417"/>
                <a:gd name="T29" fmla="*/ 1078 h 1078"/>
                <a:gd name="T30" fmla="*/ 623 w 1417"/>
                <a:gd name="T31" fmla="*/ 964 h 1078"/>
                <a:gd name="T32" fmla="*/ 567 w 1417"/>
                <a:gd name="T33" fmla="*/ 964 h 1078"/>
                <a:gd name="T34" fmla="*/ 567 w 1417"/>
                <a:gd name="T35" fmla="*/ 907 h 1078"/>
                <a:gd name="T36" fmla="*/ 510 w 1417"/>
                <a:gd name="T37" fmla="*/ 907 h 1078"/>
                <a:gd name="T38" fmla="*/ 510 w 1417"/>
                <a:gd name="T39" fmla="*/ 964 h 1078"/>
                <a:gd name="T40" fmla="*/ 453 w 1417"/>
                <a:gd name="T41" fmla="*/ 964 h 1078"/>
                <a:gd name="T42" fmla="*/ 453 w 1417"/>
                <a:gd name="T43" fmla="*/ 851 h 1078"/>
                <a:gd name="T44" fmla="*/ 397 w 1417"/>
                <a:gd name="T45" fmla="*/ 851 h 1078"/>
                <a:gd name="T46" fmla="*/ 397 w 1417"/>
                <a:gd name="T47" fmla="*/ 794 h 1078"/>
                <a:gd name="T48" fmla="*/ 453 w 1417"/>
                <a:gd name="T49" fmla="*/ 794 h 1078"/>
                <a:gd name="T50" fmla="*/ 453 w 1417"/>
                <a:gd name="T51" fmla="*/ 624 h 1078"/>
                <a:gd name="T52" fmla="*/ 397 w 1417"/>
                <a:gd name="T53" fmla="*/ 624 h 1078"/>
                <a:gd name="T54" fmla="*/ 397 w 1417"/>
                <a:gd name="T55" fmla="*/ 681 h 1078"/>
                <a:gd name="T56" fmla="*/ 283 w 1417"/>
                <a:gd name="T57" fmla="*/ 681 h 1078"/>
                <a:gd name="T58" fmla="*/ 283 w 1417"/>
                <a:gd name="T59" fmla="*/ 624 h 1078"/>
                <a:gd name="T60" fmla="*/ 227 w 1417"/>
                <a:gd name="T61" fmla="*/ 624 h 1078"/>
                <a:gd name="T62" fmla="*/ 227 w 1417"/>
                <a:gd name="T63" fmla="*/ 567 h 1078"/>
                <a:gd name="T64" fmla="*/ 283 w 1417"/>
                <a:gd name="T65" fmla="*/ 567 h 1078"/>
                <a:gd name="T66" fmla="*/ 283 w 1417"/>
                <a:gd name="T67" fmla="*/ 511 h 1078"/>
                <a:gd name="T68" fmla="*/ 227 w 1417"/>
                <a:gd name="T69" fmla="*/ 511 h 1078"/>
                <a:gd name="T70" fmla="*/ 170 w 1417"/>
                <a:gd name="T71" fmla="*/ 511 h 1078"/>
                <a:gd name="T72" fmla="*/ 170 w 1417"/>
                <a:gd name="T73" fmla="*/ 397 h 1078"/>
                <a:gd name="T74" fmla="*/ 0 w 1417"/>
                <a:gd name="T75" fmla="*/ 397 h 1078"/>
                <a:gd name="T76" fmla="*/ 0 w 1417"/>
                <a:gd name="T77" fmla="*/ 284 h 1078"/>
                <a:gd name="T78" fmla="*/ 56 w 1417"/>
                <a:gd name="T79" fmla="*/ 284 h 1078"/>
                <a:gd name="T80" fmla="*/ 56 w 1417"/>
                <a:gd name="T81" fmla="*/ 57 h 1078"/>
                <a:gd name="T82" fmla="*/ 227 w 1417"/>
                <a:gd name="T83" fmla="*/ 57 h 1078"/>
                <a:gd name="T84" fmla="*/ 227 w 1417"/>
                <a:gd name="T85" fmla="*/ 284 h 1078"/>
                <a:gd name="T86" fmla="*/ 397 w 1417"/>
                <a:gd name="T87" fmla="*/ 284 h 1078"/>
                <a:gd name="T88" fmla="*/ 397 w 1417"/>
                <a:gd name="T89" fmla="*/ 227 h 1078"/>
                <a:gd name="T90" fmla="*/ 510 w 1417"/>
                <a:gd name="T91" fmla="*/ 227 h 1078"/>
                <a:gd name="T92" fmla="*/ 510 w 1417"/>
                <a:gd name="T93" fmla="*/ 284 h 1078"/>
                <a:gd name="T94" fmla="*/ 737 w 1417"/>
                <a:gd name="T95" fmla="*/ 284 h 1078"/>
                <a:gd name="T96" fmla="*/ 737 w 1417"/>
                <a:gd name="T97" fmla="*/ 227 h 1078"/>
                <a:gd name="T98" fmla="*/ 794 w 1417"/>
                <a:gd name="T99" fmla="*/ 227 h 1078"/>
                <a:gd name="T100" fmla="*/ 794 w 1417"/>
                <a:gd name="T101" fmla="*/ 114 h 1078"/>
                <a:gd name="T102" fmla="*/ 964 w 1417"/>
                <a:gd name="T103" fmla="*/ 114 h 1078"/>
                <a:gd name="T104" fmla="*/ 964 w 1417"/>
                <a:gd name="T105" fmla="*/ 57 h 1078"/>
                <a:gd name="T106" fmla="*/ 1020 w 1417"/>
                <a:gd name="T107" fmla="*/ 57 h 1078"/>
                <a:gd name="T108" fmla="*/ 1020 w 1417"/>
                <a:gd name="T109" fmla="*/ 0 h 1078"/>
                <a:gd name="T110" fmla="*/ 1134 w 1417"/>
                <a:gd name="T111" fmla="*/ 0 h 1078"/>
                <a:gd name="T112" fmla="*/ 1134 w 1417"/>
                <a:gd name="T113" fmla="*/ 57 h 1078"/>
                <a:gd name="T114" fmla="*/ 1190 w 1417"/>
                <a:gd name="T11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17" h="1078">
                  <a:moveTo>
                    <a:pt x="1190" y="57"/>
                  </a:moveTo>
                  <a:lnTo>
                    <a:pt x="1190" y="454"/>
                  </a:lnTo>
                  <a:lnTo>
                    <a:pt x="1417" y="454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0" y="624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57"/>
                  </a:lnTo>
                  <a:lnTo>
                    <a:pt x="227" y="57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64" y="114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D61BE016-6DD3-40C4-AE03-9B47303D5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10"/>
              <a:ext cx="623" cy="397"/>
            </a:xfrm>
            <a:custGeom>
              <a:avLst/>
              <a:gdLst>
                <a:gd name="T0" fmla="*/ 567 w 623"/>
                <a:gd name="T1" fmla="*/ 57 h 397"/>
                <a:gd name="T2" fmla="*/ 453 w 623"/>
                <a:gd name="T3" fmla="*/ 57 h 397"/>
                <a:gd name="T4" fmla="*/ 453 w 623"/>
                <a:gd name="T5" fmla="*/ 114 h 397"/>
                <a:gd name="T6" fmla="*/ 340 w 623"/>
                <a:gd name="T7" fmla="*/ 114 h 397"/>
                <a:gd name="T8" fmla="*/ 340 w 623"/>
                <a:gd name="T9" fmla="*/ 57 h 397"/>
                <a:gd name="T10" fmla="*/ 227 w 623"/>
                <a:gd name="T11" fmla="*/ 57 h 397"/>
                <a:gd name="T12" fmla="*/ 227 w 623"/>
                <a:gd name="T13" fmla="*/ 0 h 397"/>
                <a:gd name="T14" fmla="*/ 170 w 623"/>
                <a:gd name="T15" fmla="*/ 0 h 397"/>
                <a:gd name="T16" fmla="*/ 170 w 623"/>
                <a:gd name="T17" fmla="*/ 114 h 397"/>
                <a:gd name="T18" fmla="*/ 113 w 623"/>
                <a:gd name="T19" fmla="*/ 114 h 397"/>
                <a:gd name="T20" fmla="*/ 113 w 623"/>
                <a:gd name="T21" fmla="*/ 57 h 397"/>
                <a:gd name="T22" fmla="*/ 0 w 623"/>
                <a:gd name="T23" fmla="*/ 57 h 397"/>
                <a:gd name="T24" fmla="*/ 0 w 623"/>
                <a:gd name="T25" fmla="*/ 397 h 397"/>
                <a:gd name="T26" fmla="*/ 113 w 623"/>
                <a:gd name="T27" fmla="*/ 397 h 397"/>
                <a:gd name="T28" fmla="*/ 113 w 623"/>
                <a:gd name="T29" fmla="*/ 341 h 397"/>
                <a:gd name="T30" fmla="*/ 227 w 623"/>
                <a:gd name="T31" fmla="*/ 341 h 397"/>
                <a:gd name="T32" fmla="*/ 227 w 623"/>
                <a:gd name="T33" fmla="*/ 170 h 397"/>
                <a:gd name="T34" fmla="*/ 283 w 623"/>
                <a:gd name="T35" fmla="*/ 170 h 397"/>
                <a:gd name="T36" fmla="*/ 283 w 623"/>
                <a:gd name="T37" fmla="*/ 284 h 397"/>
                <a:gd name="T38" fmla="*/ 340 w 623"/>
                <a:gd name="T39" fmla="*/ 284 h 397"/>
                <a:gd name="T40" fmla="*/ 340 w 623"/>
                <a:gd name="T41" fmla="*/ 341 h 397"/>
                <a:gd name="T42" fmla="*/ 397 w 623"/>
                <a:gd name="T43" fmla="*/ 341 h 397"/>
                <a:gd name="T44" fmla="*/ 397 w 623"/>
                <a:gd name="T45" fmla="*/ 397 h 397"/>
                <a:gd name="T46" fmla="*/ 510 w 623"/>
                <a:gd name="T47" fmla="*/ 397 h 397"/>
                <a:gd name="T48" fmla="*/ 510 w 623"/>
                <a:gd name="T49" fmla="*/ 341 h 397"/>
                <a:gd name="T50" fmla="*/ 567 w 623"/>
                <a:gd name="T51" fmla="*/ 341 h 397"/>
                <a:gd name="T52" fmla="*/ 567 w 623"/>
                <a:gd name="T53" fmla="*/ 284 h 397"/>
                <a:gd name="T54" fmla="*/ 623 w 623"/>
                <a:gd name="T55" fmla="*/ 284 h 397"/>
                <a:gd name="T56" fmla="*/ 623 w 623"/>
                <a:gd name="T57" fmla="*/ 114 h 397"/>
                <a:gd name="T58" fmla="*/ 567 w 623"/>
                <a:gd name="T59" fmla="*/ 114 h 397"/>
                <a:gd name="T60" fmla="*/ 567 w 623"/>
                <a:gd name="T6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397">
                  <a:moveTo>
                    <a:pt x="567" y="57"/>
                  </a:move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3" y="284"/>
                  </a:lnTo>
                  <a:lnTo>
                    <a:pt x="623" y="114"/>
                  </a:lnTo>
                  <a:lnTo>
                    <a:pt x="567" y="114"/>
                  </a:lnTo>
                  <a:lnTo>
                    <a:pt x="56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289479F8-FE74-4A55-B361-BD14F4E03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1934"/>
              <a:ext cx="1191" cy="680"/>
            </a:xfrm>
            <a:custGeom>
              <a:avLst/>
              <a:gdLst>
                <a:gd name="T0" fmla="*/ 340 w 1191"/>
                <a:gd name="T1" fmla="*/ 57 h 680"/>
                <a:gd name="T2" fmla="*/ 227 w 1191"/>
                <a:gd name="T3" fmla="*/ 57 h 680"/>
                <a:gd name="T4" fmla="*/ 227 w 1191"/>
                <a:gd name="T5" fmla="*/ 113 h 680"/>
                <a:gd name="T6" fmla="*/ 113 w 1191"/>
                <a:gd name="T7" fmla="*/ 113 h 680"/>
                <a:gd name="T8" fmla="*/ 113 w 1191"/>
                <a:gd name="T9" fmla="*/ 170 h 680"/>
                <a:gd name="T10" fmla="*/ 57 w 1191"/>
                <a:gd name="T11" fmla="*/ 170 h 680"/>
                <a:gd name="T12" fmla="*/ 57 w 1191"/>
                <a:gd name="T13" fmla="*/ 227 h 680"/>
                <a:gd name="T14" fmla="*/ 0 w 1191"/>
                <a:gd name="T15" fmla="*/ 227 h 680"/>
                <a:gd name="T16" fmla="*/ 0 w 1191"/>
                <a:gd name="T17" fmla="*/ 284 h 680"/>
                <a:gd name="T18" fmla="*/ 57 w 1191"/>
                <a:gd name="T19" fmla="*/ 284 h 680"/>
                <a:gd name="T20" fmla="*/ 57 w 1191"/>
                <a:gd name="T21" fmla="*/ 397 h 680"/>
                <a:gd name="T22" fmla="*/ 0 w 1191"/>
                <a:gd name="T23" fmla="*/ 397 h 680"/>
                <a:gd name="T24" fmla="*/ 0 w 1191"/>
                <a:gd name="T25" fmla="*/ 454 h 680"/>
                <a:gd name="T26" fmla="*/ 57 w 1191"/>
                <a:gd name="T27" fmla="*/ 454 h 680"/>
                <a:gd name="T28" fmla="*/ 57 w 1191"/>
                <a:gd name="T29" fmla="*/ 510 h 680"/>
                <a:gd name="T30" fmla="*/ 113 w 1191"/>
                <a:gd name="T31" fmla="*/ 510 h 680"/>
                <a:gd name="T32" fmla="*/ 113 w 1191"/>
                <a:gd name="T33" fmla="*/ 680 h 680"/>
                <a:gd name="T34" fmla="*/ 227 w 1191"/>
                <a:gd name="T35" fmla="*/ 680 h 680"/>
                <a:gd name="T36" fmla="*/ 227 w 1191"/>
                <a:gd name="T37" fmla="*/ 624 h 680"/>
                <a:gd name="T38" fmla="*/ 453 w 1191"/>
                <a:gd name="T39" fmla="*/ 624 h 680"/>
                <a:gd name="T40" fmla="*/ 453 w 1191"/>
                <a:gd name="T41" fmla="*/ 567 h 680"/>
                <a:gd name="T42" fmla="*/ 737 w 1191"/>
                <a:gd name="T43" fmla="*/ 567 h 680"/>
                <a:gd name="T44" fmla="*/ 737 w 1191"/>
                <a:gd name="T45" fmla="*/ 624 h 680"/>
                <a:gd name="T46" fmla="*/ 850 w 1191"/>
                <a:gd name="T47" fmla="*/ 624 h 680"/>
                <a:gd name="T48" fmla="*/ 850 w 1191"/>
                <a:gd name="T49" fmla="*/ 567 h 680"/>
                <a:gd name="T50" fmla="*/ 907 w 1191"/>
                <a:gd name="T51" fmla="*/ 567 h 680"/>
                <a:gd name="T52" fmla="*/ 907 w 1191"/>
                <a:gd name="T53" fmla="*/ 510 h 680"/>
                <a:gd name="T54" fmla="*/ 964 w 1191"/>
                <a:gd name="T55" fmla="*/ 510 h 680"/>
                <a:gd name="T56" fmla="*/ 964 w 1191"/>
                <a:gd name="T57" fmla="*/ 454 h 680"/>
                <a:gd name="T58" fmla="*/ 1020 w 1191"/>
                <a:gd name="T59" fmla="*/ 454 h 680"/>
                <a:gd name="T60" fmla="*/ 1020 w 1191"/>
                <a:gd name="T61" fmla="*/ 397 h 680"/>
                <a:gd name="T62" fmla="*/ 1077 w 1191"/>
                <a:gd name="T63" fmla="*/ 397 h 680"/>
                <a:gd name="T64" fmla="*/ 1077 w 1191"/>
                <a:gd name="T65" fmla="*/ 340 h 680"/>
                <a:gd name="T66" fmla="*/ 1134 w 1191"/>
                <a:gd name="T67" fmla="*/ 340 h 680"/>
                <a:gd name="T68" fmla="*/ 1134 w 1191"/>
                <a:gd name="T69" fmla="*/ 284 h 680"/>
                <a:gd name="T70" fmla="*/ 1191 w 1191"/>
                <a:gd name="T71" fmla="*/ 284 h 680"/>
                <a:gd name="T72" fmla="*/ 1191 w 1191"/>
                <a:gd name="T73" fmla="*/ 113 h 680"/>
                <a:gd name="T74" fmla="*/ 1134 w 1191"/>
                <a:gd name="T75" fmla="*/ 113 h 680"/>
                <a:gd name="T76" fmla="*/ 1134 w 1191"/>
                <a:gd name="T77" fmla="*/ 57 h 680"/>
                <a:gd name="T78" fmla="*/ 1077 w 1191"/>
                <a:gd name="T79" fmla="*/ 57 h 680"/>
                <a:gd name="T80" fmla="*/ 1077 w 1191"/>
                <a:gd name="T81" fmla="*/ 0 h 680"/>
                <a:gd name="T82" fmla="*/ 1020 w 1191"/>
                <a:gd name="T83" fmla="*/ 0 h 680"/>
                <a:gd name="T84" fmla="*/ 1020 w 1191"/>
                <a:gd name="T85" fmla="*/ 57 h 680"/>
                <a:gd name="T86" fmla="*/ 964 w 1191"/>
                <a:gd name="T87" fmla="*/ 57 h 680"/>
                <a:gd name="T88" fmla="*/ 964 w 1191"/>
                <a:gd name="T89" fmla="*/ 113 h 680"/>
                <a:gd name="T90" fmla="*/ 907 w 1191"/>
                <a:gd name="T91" fmla="*/ 113 h 680"/>
                <a:gd name="T92" fmla="*/ 907 w 1191"/>
                <a:gd name="T93" fmla="*/ 170 h 680"/>
                <a:gd name="T94" fmla="*/ 737 w 1191"/>
                <a:gd name="T95" fmla="*/ 170 h 680"/>
                <a:gd name="T96" fmla="*/ 737 w 1191"/>
                <a:gd name="T97" fmla="*/ 113 h 680"/>
                <a:gd name="T98" fmla="*/ 340 w 1191"/>
                <a:gd name="T99" fmla="*/ 113 h 680"/>
                <a:gd name="T100" fmla="*/ 340 w 1191"/>
                <a:gd name="T101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680">
                  <a:moveTo>
                    <a:pt x="340" y="57"/>
                  </a:moveTo>
                  <a:lnTo>
                    <a:pt x="227" y="5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C2DDD364-034C-4859-A0AB-719E5CCD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970"/>
              <a:ext cx="1248" cy="1134"/>
            </a:xfrm>
            <a:custGeom>
              <a:avLst/>
              <a:gdLst>
                <a:gd name="T0" fmla="*/ 964 w 1248"/>
                <a:gd name="T1" fmla="*/ 0 h 1134"/>
                <a:gd name="T2" fmla="*/ 738 w 1248"/>
                <a:gd name="T3" fmla="*/ 0 h 1134"/>
                <a:gd name="T4" fmla="*/ 738 w 1248"/>
                <a:gd name="T5" fmla="*/ 57 h 1134"/>
                <a:gd name="T6" fmla="*/ 341 w 1248"/>
                <a:gd name="T7" fmla="*/ 57 h 1134"/>
                <a:gd name="T8" fmla="*/ 341 w 1248"/>
                <a:gd name="T9" fmla="*/ 681 h 1134"/>
                <a:gd name="T10" fmla="*/ 227 w 1248"/>
                <a:gd name="T11" fmla="*/ 681 h 1134"/>
                <a:gd name="T12" fmla="*/ 227 w 1248"/>
                <a:gd name="T13" fmla="*/ 737 h 1134"/>
                <a:gd name="T14" fmla="*/ 114 w 1248"/>
                <a:gd name="T15" fmla="*/ 737 h 1134"/>
                <a:gd name="T16" fmla="*/ 114 w 1248"/>
                <a:gd name="T17" fmla="*/ 794 h 1134"/>
                <a:gd name="T18" fmla="*/ 0 w 1248"/>
                <a:gd name="T19" fmla="*/ 794 h 1134"/>
                <a:gd name="T20" fmla="*/ 0 w 1248"/>
                <a:gd name="T21" fmla="*/ 907 h 1134"/>
                <a:gd name="T22" fmla="*/ 57 w 1248"/>
                <a:gd name="T23" fmla="*/ 907 h 1134"/>
                <a:gd name="T24" fmla="*/ 57 w 1248"/>
                <a:gd name="T25" fmla="*/ 964 h 1134"/>
                <a:gd name="T26" fmla="*/ 284 w 1248"/>
                <a:gd name="T27" fmla="*/ 964 h 1134"/>
                <a:gd name="T28" fmla="*/ 284 w 1248"/>
                <a:gd name="T29" fmla="*/ 1077 h 1134"/>
                <a:gd name="T30" fmla="*/ 341 w 1248"/>
                <a:gd name="T31" fmla="*/ 1077 h 1134"/>
                <a:gd name="T32" fmla="*/ 341 w 1248"/>
                <a:gd name="T33" fmla="*/ 1021 h 1134"/>
                <a:gd name="T34" fmla="*/ 454 w 1248"/>
                <a:gd name="T35" fmla="*/ 1021 h 1134"/>
                <a:gd name="T36" fmla="*/ 454 w 1248"/>
                <a:gd name="T37" fmla="*/ 1077 h 1134"/>
                <a:gd name="T38" fmla="*/ 851 w 1248"/>
                <a:gd name="T39" fmla="*/ 1077 h 1134"/>
                <a:gd name="T40" fmla="*/ 851 w 1248"/>
                <a:gd name="T41" fmla="*/ 1134 h 1134"/>
                <a:gd name="T42" fmla="*/ 1021 w 1248"/>
                <a:gd name="T43" fmla="*/ 1134 h 1134"/>
                <a:gd name="T44" fmla="*/ 1021 w 1248"/>
                <a:gd name="T45" fmla="*/ 1077 h 1134"/>
                <a:gd name="T46" fmla="*/ 1078 w 1248"/>
                <a:gd name="T47" fmla="*/ 1077 h 1134"/>
                <a:gd name="T48" fmla="*/ 1078 w 1248"/>
                <a:gd name="T49" fmla="*/ 1021 h 1134"/>
                <a:gd name="T50" fmla="*/ 1134 w 1248"/>
                <a:gd name="T51" fmla="*/ 1021 h 1134"/>
                <a:gd name="T52" fmla="*/ 1134 w 1248"/>
                <a:gd name="T53" fmla="*/ 964 h 1134"/>
                <a:gd name="T54" fmla="*/ 1191 w 1248"/>
                <a:gd name="T55" fmla="*/ 964 h 1134"/>
                <a:gd name="T56" fmla="*/ 1191 w 1248"/>
                <a:gd name="T57" fmla="*/ 851 h 1134"/>
                <a:gd name="T58" fmla="*/ 1248 w 1248"/>
                <a:gd name="T59" fmla="*/ 851 h 1134"/>
                <a:gd name="T60" fmla="*/ 1248 w 1248"/>
                <a:gd name="T61" fmla="*/ 737 h 1134"/>
                <a:gd name="T62" fmla="*/ 1191 w 1248"/>
                <a:gd name="T63" fmla="*/ 737 h 1134"/>
                <a:gd name="T64" fmla="*/ 1191 w 1248"/>
                <a:gd name="T65" fmla="*/ 681 h 1134"/>
                <a:gd name="T66" fmla="*/ 1134 w 1248"/>
                <a:gd name="T67" fmla="*/ 681 h 1134"/>
                <a:gd name="T68" fmla="*/ 1134 w 1248"/>
                <a:gd name="T69" fmla="*/ 624 h 1134"/>
                <a:gd name="T70" fmla="*/ 1134 w 1248"/>
                <a:gd name="T71" fmla="*/ 510 h 1134"/>
                <a:gd name="T72" fmla="*/ 1021 w 1248"/>
                <a:gd name="T73" fmla="*/ 510 h 1134"/>
                <a:gd name="T74" fmla="*/ 1021 w 1248"/>
                <a:gd name="T75" fmla="*/ 340 h 1134"/>
                <a:gd name="T76" fmla="*/ 1078 w 1248"/>
                <a:gd name="T77" fmla="*/ 340 h 1134"/>
                <a:gd name="T78" fmla="*/ 1078 w 1248"/>
                <a:gd name="T79" fmla="*/ 284 h 1134"/>
                <a:gd name="T80" fmla="*/ 1134 w 1248"/>
                <a:gd name="T81" fmla="*/ 284 h 1134"/>
                <a:gd name="T82" fmla="*/ 1134 w 1248"/>
                <a:gd name="T83" fmla="*/ 170 h 1134"/>
                <a:gd name="T84" fmla="*/ 1078 w 1248"/>
                <a:gd name="T85" fmla="*/ 170 h 1134"/>
                <a:gd name="T86" fmla="*/ 1078 w 1248"/>
                <a:gd name="T87" fmla="*/ 57 h 1134"/>
                <a:gd name="T88" fmla="*/ 964 w 1248"/>
                <a:gd name="T89" fmla="*/ 57 h 1134"/>
                <a:gd name="T90" fmla="*/ 964 w 1248"/>
                <a:gd name="T9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8" h="1134">
                  <a:moveTo>
                    <a:pt x="964" y="0"/>
                  </a:moveTo>
                  <a:lnTo>
                    <a:pt x="738" y="0"/>
                  </a:lnTo>
                  <a:lnTo>
                    <a:pt x="738" y="57"/>
                  </a:lnTo>
                  <a:lnTo>
                    <a:pt x="341" y="57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454" y="1021"/>
                  </a:lnTo>
                  <a:lnTo>
                    <a:pt x="454" y="1077"/>
                  </a:lnTo>
                  <a:lnTo>
                    <a:pt x="851" y="1077"/>
                  </a:lnTo>
                  <a:lnTo>
                    <a:pt x="851" y="1134"/>
                  </a:lnTo>
                  <a:lnTo>
                    <a:pt x="1021" y="1134"/>
                  </a:lnTo>
                  <a:lnTo>
                    <a:pt x="1021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624"/>
                  </a:lnTo>
                  <a:lnTo>
                    <a:pt x="1134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1078" y="340"/>
                  </a:lnTo>
                  <a:lnTo>
                    <a:pt x="1078" y="284"/>
                  </a:lnTo>
                  <a:lnTo>
                    <a:pt x="1134" y="284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57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Freeform 298">
              <a:extLst>
                <a:ext uri="{FF2B5EF4-FFF2-40B4-BE49-F238E27FC236}">
                  <a16:creationId xmlns:a16="http://schemas.microsoft.com/office/drawing/2014/main" id="{825A2110-B2EC-4F18-8A19-0B2242AEA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57"/>
              <a:ext cx="908" cy="1814"/>
            </a:xfrm>
            <a:custGeom>
              <a:avLst/>
              <a:gdLst>
                <a:gd name="T0" fmla="*/ 511 w 908"/>
                <a:gd name="T1" fmla="*/ 227 h 1814"/>
                <a:gd name="T2" fmla="*/ 567 w 908"/>
                <a:gd name="T3" fmla="*/ 397 h 1814"/>
                <a:gd name="T4" fmla="*/ 511 w 908"/>
                <a:gd name="T5" fmla="*/ 453 h 1814"/>
                <a:gd name="T6" fmla="*/ 567 w 908"/>
                <a:gd name="T7" fmla="*/ 510 h 1814"/>
                <a:gd name="T8" fmla="*/ 511 w 908"/>
                <a:gd name="T9" fmla="*/ 850 h 1814"/>
                <a:gd name="T10" fmla="*/ 454 w 908"/>
                <a:gd name="T11" fmla="*/ 1077 h 1814"/>
                <a:gd name="T12" fmla="*/ 511 w 908"/>
                <a:gd name="T13" fmla="*/ 1134 h 1814"/>
                <a:gd name="T14" fmla="*/ 454 w 908"/>
                <a:gd name="T15" fmla="*/ 1190 h 1814"/>
                <a:gd name="T16" fmla="*/ 397 w 908"/>
                <a:gd name="T17" fmla="*/ 1304 h 1814"/>
                <a:gd name="T18" fmla="*/ 454 w 908"/>
                <a:gd name="T19" fmla="*/ 1361 h 1814"/>
                <a:gd name="T20" fmla="*/ 511 w 908"/>
                <a:gd name="T21" fmla="*/ 1417 h 1814"/>
                <a:gd name="T22" fmla="*/ 624 w 908"/>
                <a:gd name="T23" fmla="*/ 1361 h 1814"/>
                <a:gd name="T24" fmla="*/ 681 w 908"/>
                <a:gd name="T25" fmla="*/ 1190 h 1814"/>
                <a:gd name="T26" fmla="*/ 738 w 908"/>
                <a:gd name="T27" fmla="*/ 1304 h 1814"/>
                <a:gd name="T28" fmla="*/ 794 w 908"/>
                <a:gd name="T29" fmla="*/ 1361 h 1814"/>
                <a:gd name="T30" fmla="*/ 908 w 908"/>
                <a:gd name="T31" fmla="*/ 1474 h 1814"/>
                <a:gd name="T32" fmla="*/ 851 w 908"/>
                <a:gd name="T33" fmla="*/ 1587 h 1814"/>
                <a:gd name="T34" fmla="*/ 794 w 908"/>
                <a:gd name="T35" fmla="*/ 1701 h 1814"/>
                <a:gd name="T36" fmla="*/ 681 w 908"/>
                <a:gd name="T37" fmla="*/ 1757 h 1814"/>
                <a:gd name="T38" fmla="*/ 624 w 908"/>
                <a:gd name="T39" fmla="*/ 1814 h 1814"/>
                <a:gd name="T40" fmla="*/ 511 w 908"/>
                <a:gd name="T41" fmla="*/ 1701 h 1814"/>
                <a:gd name="T42" fmla="*/ 454 w 908"/>
                <a:gd name="T43" fmla="*/ 1644 h 1814"/>
                <a:gd name="T44" fmla="*/ 397 w 908"/>
                <a:gd name="T45" fmla="*/ 1531 h 1814"/>
                <a:gd name="T46" fmla="*/ 341 w 908"/>
                <a:gd name="T47" fmla="*/ 1417 h 1814"/>
                <a:gd name="T48" fmla="*/ 284 w 908"/>
                <a:gd name="T49" fmla="*/ 1361 h 1814"/>
                <a:gd name="T50" fmla="*/ 341 w 908"/>
                <a:gd name="T51" fmla="*/ 1190 h 1814"/>
                <a:gd name="T52" fmla="*/ 284 w 908"/>
                <a:gd name="T53" fmla="*/ 1134 h 1814"/>
                <a:gd name="T54" fmla="*/ 227 w 908"/>
                <a:gd name="T55" fmla="*/ 964 h 1814"/>
                <a:gd name="T56" fmla="*/ 284 w 908"/>
                <a:gd name="T57" fmla="*/ 850 h 1814"/>
                <a:gd name="T58" fmla="*/ 227 w 908"/>
                <a:gd name="T59" fmla="*/ 794 h 1814"/>
                <a:gd name="T60" fmla="*/ 170 w 908"/>
                <a:gd name="T61" fmla="*/ 623 h 1814"/>
                <a:gd name="T62" fmla="*/ 57 w 908"/>
                <a:gd name="T63" fmla="*/ 453 h 1814"/>
                <a:gd name="T64" fmla="*/ 114 w 908"/>
                <a:gd name="T65" fmla="*/ 397 h 1814"/>
                <a:gd name="T66" fmla="*/ 170 w 908"/>
                <a:gd name="T67" fmla="*/ 283 h 1814"/>
                <a:gd name="T68" fmla="*/ 114 w 908"/>
                <a:gd name="T69" fmla="*/ 170 h 1814"/>
                <a:gd name="T70" fmla="*/ 0 w 908"/>
                <a:gd name="T71" fmla="*/ 113 h 1814"/>
                <a:gd name="T72" fmla="*/ 170 w 908"/>
                <a:gd name="T73" fmla="*/ 56 h 1814"/>
                <a:gd name="T74" fmla="*/ 284 w 908"/>
                <a:gd name="T75" fmla="*/ 0 h 1814"/>
                <a:gd name="T76" fmla="*/ 341 w 908"/>
                <a:gd name="T77" fmla="*/ 56 h 1814"/>
                <a:gd name="T78" fmla="*/ 341 w 908"/>
                <a:gd name="T79" fmla="*/ 170 h 1814"/>
                <a:gd name="T80" fmla="*/ 397 w 908"/>
                <a:gd name="T81" fmla="*/ 113 h 1814"/>
                <a:gd name="T82" fmla="*/ 454 w 908"/>
                <a:gd name="T83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8" h="1814">
                  <a:moveTo>
                    <a:pt x="511" y="56"/>
                  </a:moveTo>
                  <a:lnTo>
                    <a:pt x="511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1077"/>
                  </a:lnTo>
                  <a:lnTo>
                    <a:pt x="511" y="107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1190"/>
                  </a:lnTo>
                  <a:lnTo>
                    <a:pt x="397" y="1190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190"/>
                  </a:lnTo>
                  <a:lnTo>
                    <a:pt x="738" y="1190"/>
                  </a:lnTo>
                  <a:lnTo>
                    <a:pt x="738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908" y="1361"/>
                  </a:lnTo>
                  <a:lnTo>
                    <a:pt x="908" y="1474"/>
                  </a:lnTo>
                  <a:lnTo>
                    <a:pt x="851" y="1474"/>
                  </a:lnTo>
                  <a:lnTo>
                    <a:pt x="851" y="1587"/>
                  </a:lnTo>
                  <a:lnTo>
                    <a:pt x="794" y="1587"/>
                  </a:lnTo>
                  <a:lnTo>
                    <a:pt x="794" y="1701"/>
                  </a:lnTo>
                  <a:lnTo>
                    <a:pt x="681" y="1701"/>
                  </a:lnTo>
                  <a:lnTo>
                    <a:pt x="681" y="1757"/>
                  </a:lnTo>
                  <a:lnTo>
                    <a:pt x="624" y="1757"/>
                  </a:lnTo>
                  <a:lnTo>
                    <a:pt x="624" y="1814"/>
                  </a:lnTo>
                  <a:lnTo>
                    <a:pt x="511" y="1814"/>
                  </a:lnTo>
                  <a:lnTo>
                    <a:pt x="511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531"/>
                  </a:lnTo>
                  <a:lnTo>
                    <a:pt x="341" y="153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46132496-E66E-4975-8CC7-096A79283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687"/>
              <a:ext cx="850" cy="964"/>
            </a:xfrm>
            <a:custGeom>
              <a:avLst/>
              <a:gdLst>
                <a:gd name="T0" fmla="*/ 567 w 850"/>
                <a:gd name="T1" fmla="*/ 964 h 964"/>
                <a:gd name="T2" fmla="*/ 794 w 850"/>
                <a:gd name="T3" fmla="*/ 964 h 964"/>
                <a:gd name="T4" fmla="*/ 794 w 850"/>
                <a:gd name="T5" fmla="*/ 793 h 964"/>
                <a:gd name="T6" fmla="*/ 850 w 850"/>
                <a:gd name="T7" fmla="*/ 793 h 964"/>
                <a:gd name="T8" fmla="*/ 850 w 850"/>
                <a:gd name="T9" fmla="*/ 680 h 964"/>
                <a:gd name="T10" fmla="*/ 794 w 850"/>
                <a:gd name="T11" fmla="*/ 680 h 964"/>
                <a:gd name="T12" fmla="*/ 794 w 850"/>
                <a:gd name="T13" fmla="*/ 397 h 964"/>
                <a:gd name="T14" fmla="*/ 737 w 850"/>
                <a:gd name="T15" fmla="*/ 397 h 964"/>
                <a:gd name="T16" fmla="*/ 737 w 850"/>
                <a:gd name="T17" fmla="*/ 56 h 964"/>
                <a:gd name="T18" fmla="*/ 680 w 850"/>
                <a:gd name="T19" fmla="*/ 56 h 964"/>
                <a:gd name="T20" fmla="*/ 680 w 850"/>
                <a:gd name="T21" fmla="*/ 0 h 964"/>
                <a:gd name="T22" fmla="*/ 397 w 850"/>
                <a:gd name="T23" fmla="*/ 0 h 964"/>
                <a:gd name="T24" fmla="*/ 397 w 850"/>
                <a:gd name="T25" fmla="*/ 56 h 964"/>
                <a:gd name="T26" fmla="*/ 227 w 850"/>
                <a:gd name="T27" fmla="*/ 56 h 964"/>
                <a:gd name="T28" fmla="*/ 227 w 850"/>
                <a:gd name="T29" fmla="*/ 113 h 964"/>
                <a:gd name="T30" fmla="*/ 170 w 850"/>
                <a:gd name="T31" fmla="*/ 113 h 964"/>
                <a:gd name="T32" fmla="*/ 170 w 850"/>
                <a:gd name="T33" fmla="*/ 170 h 964"/>
                <a:gd name="T34" fmla="*/ 56 w 850"/>
                <a:gd name="T35" fmla="*/ 170 h 964"/>
                <a:gd name="T36" fmla="*/ 56 w 850"/>
                <a:gd name="T37" fmla="*/ 226 h 964"/>
                <a:gd name="T38" fmla="*/ 0 w 850"/>
                <a:gd name="T39" fmla="*/ 226 h 964"/>
                <a:gd name="T40" fmla="*/ 0 w 850"/>
                <a:gd name="T41" fmla="*/ 397 h 964"/>
                <a:gd name="T42" fmla="*/ 56 w 850"/>
                <a:gd name="T43" fmla="*/ 397 h 964"/>
                <a:gd name="T44" fmla="*/ 56 w 850"/>
                <a:gd name="T45" fmla="*/ 567 h 964"/>
                <a:gd name="T46" fmla="*/ 0 w 850"/>
                <a:gd name="T47" fmla="*/ 567 h 964"/>
                <a:gd name="T48" fmla="*/ 0 w 850"/>
                <a:gd name="T49" fmla="*/ 623 h 964"/>
                <a:gd name="T50" fmla="*/ 56 w 850"/>
                <a:gd name="T51" fmla="*/ 623 h 964"/>
                <a:gd name="T52" fmla="*/ 56 w 850"/>
                <a:gd name="T53" fmla="*/ 680 h 964"/>
                <a:gd name="T54" fmla="*/ 113 w 850"/>
                <a:gd name="T55" fmla="*/ 680 h 964"/>
                <a:gd name="T56" fmla="*/ 113 w 850"/>
                <a:gd name="T57" fmla="*/ 737 h 964"/>
                <a:gd name="T58" fmla="*/ 170 w 850"/>
                <a:gd name="T59" fmla="*/ 737 h 964"/>
                <a:gd name="T60" fmla="*/ 170 w 850"/>
                <a:gd name="T61" fmla="*/ 623 h 964"/>
                <a:gd name="T62" fmla="*/ 227 w 850"/>
                <a:gd name="T63" fmla="*/ 623 h 964"/>
                <a:gd name="T64" fmla="*/ 227 w 850"/>
                <a:gd name="T65" fmla="*/ 680 h 964"/>
                <a:gd name="T66" fmla="*/ 340 w 850"/>
                <a:gd name="T67" fmla="*/ 680 h 964"/>
                <a:gd name="T68" fmla="*/ 340 w 850"/>
                <a:gd name="T69" fmla="*/ 737 h 964"/>
                <a:gd name="T70" fmla="*/ 453 w 850"/>
                <a:gd name="T71" fmla="*/ 737 h 964"/>
                <a:gd name="T72" fmla="*/ 453 w 850"/>
                <a:gd name="T73" fmla="*/ 680 h 964"/>
                <a:gd name="T74" fmla="*/ 567 w 850"/>
                <a:gd name="T75" fmla="*/ 680 h 964"/>
                <a:gd name="T76" fmla="*/ 567 w 850"/>
                <a:gd name="T77" fmla="*/ 737 h 964"/>
                <a:gd name="T78" fmla="*/ 623 w 850"/>
                <a:gd name="T79" fmla="*/ 737 h 964"/>
                <a:gd name="T80" fmla="*/ 623 w 850"/>
                <a:gd name="T81" fmla="*/ 907 h 964"/>
                <a:gd name="T82" fmla="*/ 567 w 850"/>
                <a:gd name="T83" fmla="*/ 907 h 964"/>
                <a:gd name="T84" fmla="*/ 567 w 850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64">
                  <a:moveTo>
                    <a:pt x="567" y="964"/>
                  </a:moveTo>
                  <a:lnTo>
                    <a:pt x="794" y="964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5" name="Freeform 301">
              <a:extLst>
                <a:ext uri="{FF2B5EF4-FFF2-40B4-BE49-F238E27FC236}">
                  <a16:creationId xmlns:a16="http://schemas.microsoft.com/office/drawing/2014/main" id="{A58ABD6C-7038-4A77-A790-76315F359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424"/>
              <a:ext cx="1248" cy="850"/>
            </a:xfrm>
            <a:custGeom>
              <a:avLst/>
              <a:gdLst>
                <a:gd name="T0" fmla="*/ 1021 w 1248"/>
                <a:gd name="T1" fmla="*/ 0 h 850"/>
                <a:gd name="T2" fmla="*/ 1021 w 1248"/>
                <a:gd name="T3" fmla="*/ 56 h 850"/>
                <a:gd name="T4" fmla="*/ 908 w 1248"/>
                <a:gd name="T5" fmla="*/ 56 h 850"/>
                <a:gd name="T6" fmla="*/ 908 w 1248"/>
                <a:gd name="T7" fmla="*/ 227 h 850"/>
                <a:gd name="T8" fmla="*/ 624 w 1248"/>
                <a:gd name="T9" fmla="*/ 227 h 850"/>
                <a:gd name="T10" fmla="*/ 624 w 1248"/>
                <a:gd name="T11" fmla="*/ 283 h 850"/>
                <a:gd name="T12" fmla="*/ 511 w 1248"/>
                <a:gd name="T13" fmla="*/ 283 h 850"/>
                <a:gd name="T14" fmla="*/ 511 w 1248"/>
                <a:gd name="T15" fmla="*/ 227 h 850"/>
                <a:gd name="T16" fmla="*/ 454 w 1248"/>
                <a:gd name="T17" fmla="*/ 227 h 850"/>
                <a:gd name="T18" fmla="*/ 454 w 1248"/>
                <a:gd name="T19" fmla="*/ 170 h 850"/>
                <a:gd name="T20" fmla="*/ 397 w 1248"/>
                <a:gd name="T21" fmla="*/ 170 h 850"/>
                <a:gd name="T22" fmla="*/ 397 w 1248"/>
                <a:gd name="T23" fmla="*/ 56 h 850"/>
                <a:gd name="T24" fmla="*/ 341 w 1248"/>
                <a:gd name="T25" fmla="*/ 56 h 850"/>
                <a:gd name="T26" fmla="*/ 341 w 1248"/>
                <a:gd name="T27" fmla="*/ 227 h 850"/>
                <a:gd name="T28" fmla="*/ 227 w 1248"/>
                <a:gd name="T29" fmla="*/ 227 h 850"/>
                <a:gd name="T30" fmla="*/ 227 w 1248"/>
                <a:gd name="T31" fmla="*/ 283 h 850"/>
                <a:gd name="T32" fmla="*/ 57 w 1248"/>
                <a:gd name="T33" fmla="*/ 283 h 850"/>
                <a:gd name="T34" fmla="*/ 57 w 1248"/>
                <a:gd name="T35" fmla="*/ 510 h 850"/>
                <a:gd name="T36" fmla="*/ 114 w 1248"/>
                <a:gd name="T37" fmla="*/ 510 h 850"/>
                <a:gd name="T38" fmla="*/ 114 w 1248"/>
                <a:gd name="T39" fmla="*/ 567 h 850"/>
                <a:gd name="T40" fmla="*/ 57 w 1248"/>
                <a:gd name="T41" fmla="*/ 567 h 850"/>
                <a:gd name="T42" fmla="*/ 57 w 1248"/>
                <a:gd name="T43" fmla="*/ 623 h 850"/>
                <a:gd name="T44" fmla="*/ 0 w 1248"/>
                <a:gd name="T45" fmla="*/ 623 h 850"/>
                <a:gd name="T46" fmla="*/ 0 w 1248"/>
                <a:gd name="T47" fmla="*/ 737 h 850"/>
                <a:gd name="T48" fmla="*/ 57 w 1248"/>
                <a:gd name="T49" fmla="*/ 737 h 850"/>
                <a:gd name="T50" fmla="*/ 57 w 1248"/>
                <a:gd name="T51" fmla="*/ 794 h 850"/>
                <a:gd name="T52" fmla="*/ 114 w 1248"/>
                <a:gd name="T53" fmla="*/ 794 h 850"/>
                <a:gd name="T54" fmla="*/ 114 w 1248"/>
                <a:gd name="T55" fmla="*/ 850 h 850"/>
                <a:gd name="T56" fmla="*/ 227 w 1248"/>
                <a:gd name="T57" fmla="*/ 850 h 850"/>
                <a:gd name="T58" fmla="*/ 227 w 1248"/>
                <a:gd name="T59" fmla="*/ 794 h 850"/>
                <a:gd name="T60" fmla="*/ 284 w 1248"/>
                <a:gd name="T61" fmla="*/ 794 h 850"/>
                <a:gd name="T62" fmla="*/ 284 w 1248"/>
                <a:gd name="T63" fmla="*/ 623 h 850"/>
                <a:gd name="T64" fmla="*/ 341 w 1248"/>
                <a:gd name="T65" fmla="*/ 623 h 850"/>
                <a:gd name="T66" fmla="*/ 341 w 1248"/>
                <a:gd name="T67" fmla="*/ 737 h 850"/>
                <a:gd name="T68" fmla="*/ 397 w 1248"/>
                <a:gd name="T69" fmla="*/ 737 h 850"/>
                <a:gd name="T70" fmla="*/ 397 w 1248"/>
                <a:gd name="T71" fmla="*/ 794 h 850"/>
                <a:gd name="T72" fmla="*/ 511 w 1248"/>
                <a:gd name="T73" fmla="*/ 794 h 850"/>
                <a:gd name="T74" fmla="*/ 511 w 1248"/>
                <a:gd name="T75" fmla="*/ 850 h 850"/>
                <a:gd name="T76" fmla="*/ 624 w 1248"/>
                <a:gd name="T77" fmla="*/ 850 h 850"/>
                <a:gd name="T78" fmla="*/ 624 w 1248"/>
                <a:gd name="T79" fmla="*/ 737 h 850"/>
                <a:gd name="T80" fmla="*/ 681 w 1248"/>
                <a:gd name="T81" fmla="*/ 737 h 850"/>
                <a:gd name="T82" fmla="*/ 681 w 1248"/>
                <a:gd name="T83" fmla="*/ 680 h 850"/>
                <a:gd name="T84" fmla="*/ 737 w 1248"/>
                <a:gd name="T85" fmla="*/ 680 h 850"/>
                <a:gd name="T86" fmla="*/ 737 w 1248"/>
                <a:gd name="T87" fmla="*/ 453 h 850"/>
                <a:gd name="T88" fmla="*/ 794 w 1248"/>
                <a:gd name="T89" fmla="*/ 453 h 850"/>
                <a:gd name="T90" fmla="*/ 794 w 1248"/>
                <a:gd name="T91" fmla="*/ 397 h 850"/>
                <a:gd name="T92" fmla="*/ 1021 w 1248"/>
                <a:gd name="T93" fmla="*/ 397 h 850"/>
                <a:gd name="T94" fmla="*/ 1021 w 1248"/>
                <a:gd name="T95" fmla="*/ 453 h 850"/>
                <a:gd name="T96" fmla="*/ 1191 w 1248"/>
                <a:gd name="T97" fmla="*/ 453 h 850"/>
                <a:gd name="T98" fmla="*/ 1191 w 1248"/>
                <a:gd name="T99" fmla="*/ 397 h 850"/>
                <a:gd name="T100" fmla="*/ 1248 w 1248"/>
                <a:gd name="T101" fmla="*/ 397 h 850"/>
                <a:gd name="T102" fmla="*/ 1248 w 1248"/>
                <a:gd name="T103" fmla="*/ 283 h 850"/>
                <a:gd name="T104" fmla="*/ 1191 w 1248"/>
                <a:gd name="T105" fmla="*/ 283 h 850"/>
                <a:gd name="T106" fmla="*/ 1191 w 1248"/>
                <a:gd name="T107" fmla="*/ 56 h 850"/>
                <a:gd name="T108" fmla="*/ 1134 w 1248"/>
                <a:gd name="T109" fmla="*/ 56 h 850"/>
                <a:gd name="T110" fmla="*/ 1078 w 1248"/>
                <a:gd name="T111" fmla="*/ 56 h 850"/>
                <a:gd name="T112" fmla="*/ 1078 w 1248"/>
                <a:gd name="T113" fmla="*/ 0 h 850"/>
                <a:gd name="T114" fmla="*/ 1021 w 1248"/>
                <a:gd name="T115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8" h="850">
                  <a:moveTo>
                    <a:pt x="1021" y="0"/>
                  </a:moveTo>
                  <a:lnTo>
                    <a:pt x="1021" y="56"/>
                  </a:lnTo>
                  <a:lnTo>
                    <a:pt x="908" y="56"/>
                  </a:lnTo>
                  <a:lnTo>
                    <a:pt x="908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248" y="283"/>
                  </a:lnTo>
                  <a:lnTo>
                    <a:pt x="1191" y="283"/>
                  </a:lnTo>
                  <a:lnTo>
                    <a:pt x="1191" y="56"/>
                  </a:lnTo>
                  <a:lnTo>
                    <a:pt x="1134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6" name="Freeform 302">
              <a:extLst>
                <a:ext uri="{FF2B5EF4-FFF2-40B4-BE49-F238E27FC236}">
                  <a16:creationId xmlns:a16="http://schemas.microsoft.com/office/drawing/2014/main" id="{4FAF6DF3-9830-49CC-8562-0BF4921FC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274"/>
              <a:ext cx="2041" cy="1021"/>
            </a:xfrm>
            <a:custGeom>
              <a:avLst/>
              <a:gdLst>
                <a:gd name="T0" fmla="*/ 2041 w 2041"/>
                <a:gd name="T1" fmla="*/ 511 h 1021"/>
                <a:gd name="T2" fmla="*/ 1984 w 2041"/>
                <a:gd name="T3" fmla="*/ 567 h 1021"/>
                <a:gd name="T4" fmla="*/ 2041 w 2041"/>
                <a:gd name="T5" fmla="*/ 624 h 1021"/>
                <a:gd name="T6" fmla="*/ 1984 w 2041"/>
                <a:gd name="T7" fmla="*/ 681 h 1021"/>
                <a:gd name="T8" fmla="*/ 1928 w 2041"/>
                <a:gd name="T9" fmla="*/ 737 h 1021"/>
                <a:gd name="T10" fmla="*/ 1814 w 2041"/>
                <a:gd name="T11" fmla="*/ 794 h 1021"/>
                <a:gd name="T12" fmla="*/ 1701 w 2041"/>
                <a:gd name="T13" fmla="*/ 851 h 1021"/>
                <a:gd name="T14" fmla="*/ 1531 w 2041"/>
                <a:gd name="T15" fmla="*/ 794 h 1021"/>
                <a:gd name="T16" fmla="*/ 1417 w 2041"/>
                <a:gd name="T17" fmla="*/ 851 h 1021"/>
                <a:gd name="T18" fmla="*/ 1304 w 2041"/>
                <a:gd name="T19" fmla="*/ 907 h 1021"/>
                <a:gd name="T20" fmla="*/ 1247 w 2041"/>
                <a:gd name="T21" fmla="*/ 964 h 1021"/>
                <a:gd name="T22" fmla="*/ 1020 w 2041"/>
                <a:gd name="T23" fmla="*/ 1021 h 1021"/>
                <a:gd name="T24" fmla="*/ 453 w 2041"/>
                <a:gd name="T25" fmla="*/ 964 h 1021"/>
                <a:gd name="T26" fmla="*/ 283 w 2041"/>
                <a:gd name="T27" fmla="*/ 907 h 1021"/>
                <a:gd name="T28" fmla="*/ 227 w 2041"/>
                <a:gd name="T29" fmla="*/ 851 h 1021"/>
                <a:gd name="T30" fmla="*/ 113 w 2041"/>
                <a:gd name="T31" fmla="*/ 794 h 1021"/>
                <a:gd name="T32" fmla="*/ 0 w 2041"/>
                <a:gd name="T33" fmla="*/ 397 h 1021"/>
                <a:gd name="T34" fmla="*/ 57 w 2041"/>
                <a:gd name="T35" fmla="*/ 340 h 1021"/>
                <a:gd name="T36" fmla="*/ 227 w 2041"/>
                <a:gd name="T37" fmla="*/ 227 h 1021"/>
                <a:gd name="T38" fmla="*/ 397 w 2041"/>
                <a:gd name="T39" fmla="*/ 284 h 1021"/>
                <a:gd name="T40" fmla="*/ 453 w 2041"/>
                <a:gd name="T41" fmla="*/ 227 h 1021"/>
                <a:gd name="T42" fmla="*/ 567 w 2041"/>
                <a:gd name="T43" fmla="*/ 114 h 1021"/>
                <a:gd name="T44" fmla="*/ 624 w 2041"/>
                <a:gd name="T45" fmla="*/ 170 h 1021"/>
                <a:gd name="T46" fmla="*/ 680 w 2041"/>
                <a:gd name="T47" fmla="*/ 340 h 1021"/>
                <a:gd name="T48" fmla="*/ 794 w 2041"/>
                <a:gd name="T49" fmla="*/ 284 h 1021"/>
                <a:gd name="T50" fmla="*/ 1020 w 2041"/>
                <a:gd name="T51" fmla="*/ 227 h 1021"/>
                <a:gd name="T52" fmla="*/ 1304 w 2041"/>
                <a:gd name="T53" fmla="*/ 284 h 1021"/>
                <a:gd name="T54" fmla="*/ 1417 w 2041"/>
                <a:gd name="T55" fmla="*/ 227 h 1021"/>
                <a:gd name="T56" fmla="*/ 1474 w 2041"/>
                <a:gd name="T57" fmla="*/ 170 h 1021"/>
                <a:gd name="T58" fmla="*/ 1531 w 2041"/>
                <a:gd name="T59" fmla="*/ 114 h 1021"/>
                <a:gd name="T60" fmla="*/ 1587 w 2041"/>
                <a:gd name="T61" fmla="*/ 57 h 1021"/>
                <a:gd name="T62" fmla="*/ 1644 w 2041"/>
                <a:gd name="T63" fmla="*/ 0 h 1021"/>
                <a:gd name="T64" fmla="*/ 1758 w 2041"/>
                <a:gd name="T65" fmla="*/ 114 h 1021"/>
                <a:gd name="T66" fmla="*/ 1814 w 2041"/>
                <a:gd name="T67" fmla="*/ 227 h 1021"/>
                <a:gd name="T68" fmla="*/ 1871 w 2041"/>
                <a:gd name="T69" fmla="*/ 284 h 1021"/>
                <a:gd name="T70" fmla="*/ 1928 w 2041"/>
                <a:gd name="T71" fmla="*/ 39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41" h="1021">
                  <a:moveTo>
                    <a:pt x="2041" y="397"/>
                  </a:moveTo>
                  <a:lnTo>
                    <a:pt x="2041" y="511"/>
                  </a:lnTo>
                  <a:lnTo>
                    <a:pt x="1984" y="511"/>
                  </a:lnTo>
                  <a:lnTo>
                    <a:pt x="1984" y="567"/>
                  </a:lnTo>
                  <a:lnTo>
                    <a:pt x="2041" y="567"/>
                  </a:lnTo>
                  <a:lnTo>
                    <a:pt x="2041" y="624"/>
                  </a:lnTo>
                  <a:lnTo>
                    <a:pt x="1984" y="624"/>
                  </a:lnTo>
                  <a:lnTo>
                    <a:pt x="1984" y="681"/>
                  </a:lnTo>
                  <a:lnTo>
                    <a:pt x="1928" y="681"/>
                  </a:lnTo>
                  <a:lnTo>
                    <a:pt x="1928" y="737"/>
                  </a:lnTo>
                  <a:lnTo>
                    <a:pt x="1814" y="737"/>
                  </a:lnTo>
                  <a:lnTo>
                    <a:pt x="1814" y="794"/>
                  </a:lnTo>
                  <a:lnTo>
                    <a:pt x="1701" y="794"/>
                  </a:lnTo>
                  <a:lnTo>
                    <a:pt x="1701" y="851"/>
                  </a:lnTo>
                  <a:lnTo>
                    <a:pt x="1531" y="851"/>
                  </a:lnTo>
                  <a:lnTo>
                    <a:pt x="1531" y="794"/>
                  </a:lnTo>
                  <a:lnTo>
                    <a:pt x="1417" y="794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453" y="102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1304" y="227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227"/>
                  </a:lnTo>
                  <a:lnTo>
                    <a:pt x="1474" y="227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114"/>
                  </a:lnTo>
                  <a:lnTo>
                    <a:pt x="1587" y="114"/>
                  </a:lnTo>
                  <a:lnTo>
                    <a:pt x="1587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758" y="0"/>
                  </a:lnTo>
                  <a:lnTo>
                    <a:pt x="1758" y="114"/>
                  </a:lnTo>
                  <a:lnTo>
                    <a:pt x="1814" y="114"/>
                  </a:lnTo>
                  <a:lnTo>
                    <a:pt x="1814" y="227"/>
                  </a:lnTo>
                  <a:lnTo>
                    <a:pt x="1871" y="227"/>
                  </a:lnTo>
                  <a:lnTo>
                    <a:pt x="1871" y="284"/>
                  </a:lnTo>
                  <a:lnTo>
                    <a:pt x="1928" y="284"/>
                  </a:lnTo>
                  <a:lnTo>
                    <a:pt x="1928" y="397"/>
                  </a:lnTo>
                  <a:lnTo>
                    <a:pt x="204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7" name="Freeform 303">
              <a:extLst>
                <a:ext uri="{FF2B5EF4-FFF2-40B4-BE49-F238E27FC236}">
                  <a16:creationId xmlns:a16="http://schemas.microsoft.com/office/drawing/2014/main" id="{5F4B5FE5-83CA-4949-A730-AACFAEF1E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" y="3068"/>
              <a:ext cx="2098" cy="1134"/>
            </a:xfrm>
            <a:custGeom>
              <a:avLst/>
              <a:gdLst>
                <a:gd name="T0" fmla="*/ 1815 w 2098"/>
                <a:gd name="T1" fmla="*/ 680 h 1134"/>
                <a:gd name="T2" fmla="*/ 1645 w 2098"/>
                <a:gd name="T3" fmla="*/ 624 h 1134"/>
                <a:gd name="T4" fmla="*/ 1418 w 2098"/>
                <a:gd name="T5" fmla="*/ 737 h 1134"/>
                <a:gd name="T6" fmla="*/ 1248 w 2098"/>
                <a:gd name="T7" fmla="*/ 851 h 1134"/>
                <a:gd name="T8" fmla="*/ 908 w 2098"/>
                <a:gd name="T9" fmla="*/ 907 h 1134"/>
                <a:gd name="T10" fmla="*/ 794 w 2098"/>
                <a:gd name="T11" fmla="*/ 964 h 1134"/>
                <a:gd name="T12" fmla="*/ 738 w 2098"/>
                <a:gd name="T13" fmla="*/ 1021 h 1134"/>
                <a:gd name="T14" fmla="*/ 567 w 2098"/>
                <a:gd name="T15" fmla="*/ 1134 h 1134"/>
                <a:gd name="T16" fmla="*/ 397 w 2098"/>
                <a:gd name="T17" fmla="*/ 1077 h 1134"/>
                <a:gd name="T18" fmla="*/ 171 w 2098"/>
                <a:gd name="T19" fmla="*/ 964 h 1134"/>
                <a:gd name="T20" fmla="*/ 114 w 2098"/>
                <a:gd name="T21" fmla="*/ 907 h 1134"/>
                <a:gd name="T22" fmla="*/ 57 w 2098"/>
                <a:gd name="T23" fmla="*/ 851 h 1134"/>
                <a:gd name="T24" fmla="*/ 0 w 2098"/>
                <a:gd name="T25" fmla="*/ 737 h 1134"/>
                <a:gd name="T26" fmla="*/ 57 w 2098"/>
                <a:gd name="T27" fmla="*/ 680 h 1134"/>
                <a:gd name="T28" fmla="*/ 0 w 2098"/>
                <a:gd name="T29" fmla="*/ 567 h 1134"/>
                <a:gd name="T30" fmla="*/ 227 w 2098"/>
                <a:gd name="T31" fmla="*/ 624 h 1134"/>
                <a:gd name="T32" fmla="*/ 341 w 2098"/>
                <a:gd name="T33" fmla="*/ 567 h 1134"/>
                <a:gd name="T34" fmla="*/ 397 w 2098"/>
                <a:gd name="T35" fmla="*/ 510 h 1134"/>
                <a:gd name="T36" fmla="*/ 511 w 2098"/>
                <a:gd name="T37" fmla="*/ 340 h 1134"/>
                <a:gd name="T38" fmla="*/ 567 w 2098"/>
                <a:gd name="T39" fmla="*/ 284 h 1134"/>
                <a:gd name="T40" fmla="*/ 624 w 2098"/>
                <a:gd name="T41" fmla="*/ 227 h 1134"/>
                <a:gd name="T42" fmla="*/ 1134 w 2098"/>
                <a:gd name="T43" fmla="*/ 170 h 1134"/>
                <a:gd name="T44" fmla="*/ 1361 w 2098"/>
                <a:gd name="T45" fmla="*/ 113 h 1134"/>
                <a:gd name="T46" fmla="*/ 1418 w 2098"/>
                <a:gd name="T47" fmla="*/ 57 h 1134"/>
                <a:gd name="T48" fmla="*/ 1531 w 2098"/>
                <a:gd name="T49" fmla="*/ 0 h 1134"/>
                <a:gd name="T50" fmla="*/ 1645 w 2098"/>
                <a:gd name="T51" fmla="*/ 57 h 1134"/>
                <a:gd name="T52" fmla="*/ 1815 w 2098"/>
                <a:gd name="T53" fmla="*/ 0 h 1134"/>
                <a:gd name="T54" fmla="*/ 1928 w 2098"/>
                <a:gd name="T55" fmla="*/ 113 h 1134"/>
                <a:gd name="T56" fmla="*/ 2042 w 2098"/>
                <a:gd name="T57" fmla="*/ 170 h 1134"/>
                <a:gd name="T58" fmla="*/ 2098 w 2098"/>
                <a:gd name="T59" fmla="*/ 227 h 1134"/>
                <a:gd name="T60" fmla="*/ 2042 w 2098"/>
                <a:gd name="T61" fmla="*/ 340 h 1134"/>
                <a:gd name="T62" fmla="*/ 2098 w 2098"/>
                <a:gd name="T63" fmla="*/ 510 h 1134"/>
                <a:gd name="T64" fmla="*/ 2042 w 2098"/>
                <a:gd name="T65" fmla="*/ 567 h 1134"/>
                <a:gd name="T66" fmla="*/ 1985 w 2098"/>
                <a:gd name="T67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8" h="1134">
                  <a:moveTo>
                    <a:pt x="1815" y="624"/>
                  </a:moveTo>
                  <a:lnTo>
                    <a:pt x="1815" y="680"/>
                  </a:lnTo>
                  <a:lnTo>
                    <a:pt x="1645" y="680"/>
                  </a:lnTo>
                  <a:lnTo>
                    <a:pt x="1645" y="624"/>
                  </a:lnTo>
                  <a:lnTo>
                    <a:pt x="1418" y="624"/>
                  </a:lnTo>
                  <a:lnTo>
                    <a:pt x="1418" y="737"/>
                  </a:lnTo>
                  <a:lnTo>
                    <a:pt x="1248" y="737"/>
                  </a:lnTo>
                  <a:lnTo>
                    <a:pt x="1248" y="851"/>
                  </a:lnTo>
                  <a:lnTo>
                    <a:pt x="908" y="851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738" y="964"/>
                  </a:lnTo>
                  <a:lnTo>
                    <a:pt x="738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171" y="107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1" y="510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361" y="170"/>
                  </a:lnTo>
                  <a:lnTo>
                    <a:pt x="1361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5" y="0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2042" y="113"/>
                  </a:lnTo>
                  <a:lnTo>
                    <a:pt x="2042" y="170"/>
                  </a:lnTo>
                  <a:lnTo>
                    <a:pt x="2098" y="170"/>
                  </a:lnTo>
                  <a:lnTo>
                    <a:pt x="2098" y="227"/>
                  </a:lnTo>
                  <a:lnTo>
                    <a:pt x="2042" y="227"/>
                  </a:lnTo>
                  <a:lnTo>
                    <a:pt x="2042" y="340"/>
                  </a:lnTo>
                  <a:lnTo>
                    <a:pt x="2098" y="340"/>
                  </a:lnTo>
                  <a:lnTo>
                    <a:pt x="2098" y="510"/>
                  </a:lnTo>
                  <a:lnTo>
                    <a:pt x="2042" y="510"/>
                  </a:lnTo>
                  <a:lnTo>
                    <a:pt x="2042" y="567"/>
                  </a:lnTo>
                  <a:lnTo>
                    <a:pt x="1985" y="567"/>
                  </a:lnTo>
                  <a:lnTo>
                    <a:pt x="1985" y="624"/>
                  </a:lnTo>
                  <a:lnTo>
                    <a:pt x="1815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89" name="Group 305">
            <a:extLst>
              <a:ext uri="{FF2B5EF4-FFF2-40B4-BE49-F238E27FC236}">
                <a16:creationId xmlns:a16="http://schemas.microsoft.com/office/drawing/2014/main" id="{68E93043-B3F5-4844-9B8D-875F8E697AB5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6940550"/>
            <a:ext cx="530225" cy="133350"/>
            <a:chOff x="1266" y="4768"/>
            <a:chExt cx="334" cy="84"/>
          </a:xfrm>
        </p:grpSpPr>
        <p:sp>
          <p:nvSpPr>
            <p:cNvPr id="16690" name="WordArt 306">
              <a:extLst>
                <a:ext uri="{FF2B5EF4-FFF2-40B4-BE49-F238E27FC236}">
                  <a16:creationId xmlns:a16="http://schemas.microsoft.com/office/drawing/2014/main" id="{56A761F7-3571-4743-B706-D712EBE276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  <p:sp>
          <p:nvSpPr>
            <p:cNvPr id="16691" name="WordArt 307">
              <a:extLst>
                <a:ext uri="{FF2B5EF4-FFF2-40B4-BE49-F238E27FC236}">
                  <a16:creationId xmlns:a16="http://schemas.microsoft.com/office/drawing/2014/main" id="{FF78BBB4-7990-4D66-85CA-90EEE1EC28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</p:grpSp>
      <p:grpSp>
        <p:nvGrpSpPr>
          <p:cNvPr id="16692" name="Group 308">
            <a:extLst>
              <a:ext uri="{FF2B5EF4-FFF2-40B4-BE49-F238E27FC236}">
                <a16:creationId xmlns:a16="http://schemas.microsoft.com/office/drawing/2014/main" id="{6AD5DE30-3D48-4669-BDA7-D89C721A85A0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031038"/>
            <a:ext cx="396875" cy="133350"/>
            <a:chOff x="812" y="4768"/>
            <a:chExt cx="250" cy="84"/>
          </a:xfrm>
        </p:grpSpPr>
        <p:sp>
          <p:nvSpPr>
            <p:cNvPr id="16693" name="WordArt 309">
              <a:extLst>
                <a:ext uri="{FF2B5EF4-FFF2-40B4-BE49-F238E27FC236}">
                  <a16:creationId xmlns:a16="http://schemas.microsoft.com/office/drawing/2014/main" id="{1380E88C-026A-49DF-A9B6-631519D45E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  <p:sp>
          <p:nvSpPr>
            <p:cNvPr id="16694" name="WordArt 310">
              <a:extLst>
                <a:ext uri="{FF2B5EF4-FFF2-40B4-BE49-F238E27FC236}">
                  <a16:creationId xmlns:a16="http://schemas.microsoft.com/office/drawing/2014/main" id="{B2408DF7-81D5-4A7C-952E-7C57623796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</p:grpSp>
      <p:grpSp>
        <p:nvGrpSpPr>
          <p:cNvPr id="16695" name="Group 311">
            <a:extLst>
              <a:ext uri="{FF2B5EF4-FFF2-40B4-BE49-F238E27FC236}">
                <a16:creationId xmlns:a16="http://schemas.microsoft.com/office/drawing/2014/main" id="{A7050E81-E175-45A5-B488-05327682020A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5635625"/>
            <a:ext cx="530225" cy="133350"/>
            <a:chOff x="1273" y="4995"/>
            <a:chExt cx="334" cy="84"/>
          </a:xfrm>
        </p:grpSpPr>
        <p:sp>
          <p:nvSpPr>
            <p:cNvPr id="16696" name="WordArt 312">
              <a:extLst>
                <a:ext uri="{FF2B5EF4-FFF2-40B4-BE49-F238E27FC236}">
                  <a16:creationId xmlns:a16="http://schemas.microsoft.com/office/drawing/2014/main" id="{F264741D-5F97-4CFB-B8E0-CDD1BE040E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9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  <p:sp>
          <p:nvSpPr>
            <p:cNvPr id="16697" name="WordArt 313">
              <a:extLst>
                <a:ext uri="{FF2B5EF4-FFF2-40B4-BE49-F238E27FC236}">
                  <a16:creationId xmlns:a16="http://schemas.microsoft.com/office/drawing/2014/main" id="{800A4766-27F3-4C35-B59A-3B316FEBDC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9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</p:grpSp>
      <p:grpSp>
        <p:nvGrpSpPr>
          <p:cNvPr id="16698" name="Group 314">
            <a:extLst>
              <a:ext uri="{FF2B5EF4-FFF2-40B4-BE49-F238E27FC236}">
                <a16:creationId xmlns:a16="http://schemas.microsoft.com/office/drawing/2014/main" id="{CD4EC07C-F044-4417-BCEA-413A52C62D87}"/>
              </a:ext>
            </a:extLst>
          </p:cNvPr>
          <p:cNvGrpSpPr>
            <a:grpSpLocks/>
          </p:cNvGrpSpPr>
          <p:nvPr/>
        </p:nvGrpSpPr>
        <p:grpSpPr bwMode="auto">
          <a:xfrm>
            <a:off x="885825" y="5456238"/>
            <a:ext cx="396875" cy="133350"/>
            <a:chOff x="819" y="4995"/>
            <a:chExt cx="250" cy="84"/>
          </a:xfrm>
        </p:grpSpPr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4EE2A6E1-BDAD-4467-AAA8-F533FE6F71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  <p:sp>
          <p:nvSpPr>
            <p:cNvPr id="16700" name="WordArt 316">
              <a:extLst>
                <a:ext uri="{FF2B5EF4-FFF2-40B4-BE49-F238E27FC236}">
                  <a16:creationId xmlns:a16="http://schemas.microsoft.com/office/drawing/2014/main" id="{CD5787AD-CCD3-43D5-81D5-3CB3779092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</p:grpSp>
      <p:grpSp>
        <p:nvGrpSpPr>
          <p:cNvPr id="16701" name="Group 317">
            <a:extLst>
              <a:ext uri="{FF2B5EF4-FFF2-40B4-BE49-F238E27FC236}">
                <a16:creationId xmlns:a16="http://schemas.microsoft.com/office/drawing/2014/main" id="{8FF88304-2C21-4CFE-9424-A5B0D5211797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280525"/>
            <a:ext cx="396875" cy="133350"/>
            <a:chOff x="472" y="4768"/>
            <a:chExt cx="250" cy="84"/>
          </a:xfrm>
        </p:grpSpPr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AAB6A63B-4C56-43F5-BCAE-F1A90BFEE6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  <p:sp>
          <p:nvSpPr>
            <p:cNvPr id="16703" name="WordArt 319">
              <a:extLst>
                <a:ext uri="{FF2B5EF4-FFF2-40B4-BE49-F238E27FC236}">
                  <a16:creationId xmlns:a16="http://schemas.microsoft.com/office/drawing/2014/main" id="{58D6F3A5-A4E5-4383-9C55-1E9B5CE4A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</p:grpSp>
      <p:grpSp>
        <p:nvGrpSpPr>
          <p:cNvPr id="16704" name="Group 320">
            <a:extLst>
              <a:ext uri="{FF2B5EF4-FFF2-40B4-BE49-F238E27FC236}">
                <a16:creationId xmlns:a16="http://schemas.microsoft.com/office/drawing/2014/main" id="{3D578A46-BCF5-4DB2-B234-199821E2614C}"/>
              </a:ext>
            </a:extLst>
          </p:cNvPr>
          <p:cNvGrpSpPr>
            <a:grpSpLocks/>
          </p:cNvGrpSpPr>
          <p:nvPr/>
        </p:nvGrpSpPr>
        <p:grpSpPr bwMode="auto">
          <a:xfrm>
            <a:off x="8580438" y="9640888"/>
            <a:ext cx="396875" cy="133350"/>
            <a:chOff x="479" y="4995"/>
            <a:chExt cx="250" cy="84"/>
          </a:xfrm>
        </p:grpSpPr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F3B4E694-196B-42C4-AE0D-B9D95F1CB7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  <p:sp>
          <p:nvSpPr>
            <p:cNvPr id="16706" name="WordArt 322">
              <a:extLst>
                <a:ext uri="{FF2B5EF4-FFF2-40B4-BE49-F238E27FC236}">
                  <a16:creationId xmlns:a16="http://schemas.microsoft.com/office/drawing/2014/main" id="{D437E54B-B9E2-4C8A-991B-F79F2FA813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</p:grpSp>
      <p:grpSp>
        <p:nvGrpSpPr>
          <p:cNvPr id="16707" name="Group 323">
            <a:extLst>
              <a:ext uri="{FF2B5EF4-FFF2-40B4-BE49-F238E27FC236}">
                <a16:creationId xmlns:a16="http://schemas.microsoft.com/office/drawing/2014/main" id="{98EB345C-D693-4FB2-88BC-B3A9D7C870C9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9056688"/>
            <a:ext cx="530225" cy="133350"/>
            <a:chOff x="1266" y="5252"/>
            <a:chExt cx="334" cy="84"/>
          </a:xfrm>
        </p:grpSpPr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B5E8C978-47CA-4878-87E7-45FA72BB1A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  <p:sp>
          <p:nvSpPr>
            <p:cNvPr id="16709" name="WordArt 325">
              <a:extLst>
                <a:ext uri="{FF2B5EF4-FFF2-40B4-BE49-F238E27FC236}">
                  <a16:creationId xmlns:a16="http://schemas.microsoft.com/office/drawing/2014/main" id="{D4DF15F5-1475-4CEE-8BEC-3C1161A7AC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</p:grpSp>
      <p:grpSp>
        <p:nvGrpSpPr>
          <p:cNvPr id="16710" name="Group 326">
            <a:extLst>
              <a:ext uri="{FF2B5EF4-FFF2-40B4-BE49-F238E27FC236}">
                <a16:creationId xmlns:a16="http://schemas.microsoft.com/office/drawing/2014/main" id="{20ECABA1-783F-4751-B75C-355BB6599393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6445250"/>
            <a:ext cx="396875" cy="133350"/>
            <a:chOff x="812" y="5252"/>
            <a:chExt cx="250" cy="84"/>
          </a:xfrm>
        </p:grpSpPr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73D069F0-DBCE-42D4-AB14-BE9BB25E23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6712" name="WordArt 328">
              <a:extLst>
                <a:ext uri="{FF2B5EF4-FFF2-40B4-BE49-F238E27FC236}">
                  <a16:creationId xmlns:a16="http://schemas.microsoft.com/office/drawing/2014/main" id="{9383CD5D-13C7-44A1-A2BD-E1726F4246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6713" name="Group 329">
            <a:extLst>
              <a:ext uri="{FF2B5EF4-FFF2-40B4-BE49-F238E27FC236}">
                <a16:creationId xmlns:a16="http://schemas.microsoft.com/office/drawing/2014/main" id="{159C078D-7025-41CB-9D2F-3E04A4932F0D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8470900"/>
            <a:ext cx="530225" cy="133350"/>
            <a:chOff x="1273" y="5479"/>
            <a:chExt cx="334" cy="84"/>
          </a:xfrm>
        </p:grpSpPr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06CD41E5-1212-4B77-97E0-4221E08AB5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47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  <p:sp>
          <p:nvSpPr>
            <p:cNvPr id="16715" name="WordArt 331">
              <a:extLst>
                <a:ext uri="{FF2B5EF4-FFF2-40B4-BE49-F238E27FC236}">
                  <a16:creationId xmlns:a16="http://schemas.microsoft.com/office/drawing/2014/main" id="{60BDBC8C-DFF5-439C-8B8E-A8B6965A7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48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</p:grpSp>
      <p:grpSp>
        <p:nvGrpSpPr>
          <p:cNvPr id="16716" name="Group 332">
            <a:extLst>
              <a:ext uri="{FF2B5EF4-FFF2-40B4-BE49-F238E27FC236}">
                <a16:creationId xmlns:a16="http://schemas.microsoft.com/office/drawing/2014/main" id="{54D21FA9-AF94-4AF7-A143-532836140FA0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3790950"/>
            <a:ext cx="396875" cy="133350"/>
            <a:chOff x="819" y="5479"/>
            <a:chExt cx="250" cy="84"/>
          </a:xfrm>
        </p:grpSpPr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006332E0-0A38-4F62-A44D-58B8DED701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  <p:sp>
          <p:nvSpPr>
            <p:cNvPr id="16718" name="WordArt 334">
              <a:extLst>
                <a:ext uri="{FF2B5EF4-FFF2-40B4-BE49-F238E27FC236}">
                  <a16:creationId xmlns:a16="http://schemas.microsoft.com/office/drawing/2014/main" id="{D16349F0-9589-49CF-B1F1-F599AD1952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</p:grpSp>
      <p:grpSp>
        <p:nvGrpSpPr>
          <p:cNvPr id="16719" name="Group 335">
            <a:extLst>
              <a:ext uri="{FF2B5EF4-FFF2-40B4-BE49-F238E27FC236}">
                <a16:creationId xmlns:a16="http://schemas.microsoft.com/office/drawing/2014/main" id="{A33DDEF3-1A36-4473-9C99-6DF5F4ABFF3D}"/>
              </a:ext>
            </a:extLst>
          </p:cNvPr>
          <p:cNvGrpSpPr>
            <a:grpSpLocks/>
          </p:cNvGrpSpPr>
          <p:nvPr/>
        </p:nvGrpSpPr>
        <p:grpSpPr bwMode="auto">
          <a:xfrm>
            <a:off x="795338" y="5995988"/>
            <a:ext cx="396875" cy="133350"/>
            <a:chOff x="472" y="5252"/>
            <a:chExt cx="250" cy="84"/>
          </a:xfrm>
        </p:grpSpPr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24EF2F74-2012-440D-B917-9C27870104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  <p:sp>
          <p:nvSpPr>
            <p:cNvPr id="16721" name="WordArt 337">
              <a:extLst>
                <a:ext uri="{FF2B5EF4-FFF2-40B4-BE49-F238E27FC236}">
                  <a16:creationId xmlns:a16="http://schemas.microsoft.com/office/drawing/2014/main" id="{C8A550AF-4AA6-4618-B159-C832D261C0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</p:grpSp>
      <p:grpSp>
        <p:nvGrpSpPr>
          <p:cNvPr id="16722" name="Group 338">
            <a:extLst>
              <a:ext uri="{FF2B5EF4-FFF2-40B4-BE49-F238E27FC236}">
                <a16:creationId xmlns:a16="http://schemas.microsoft.com/office/drawing/2014/main" id="{23419894-D813-4554-BA06-759752683952}"/>
              </a:ext>
            </a:extLst>
          </p:cNvPr>
          <p:cNvGrpSpPr>
            <a:grpSpLocks/>
          </p:cNvGrpSpPr>
          <p:nvPr/>
        </p:nvGrpSpPr>
        <p:grpSpPr bwMode="auto">
          <a:xfrm>
            <a:off x="1874838" y="5321300"/>
            <a:ext cx="396875" cy="133350"/>
            <a:chOff x="479" y="5479"/>
            <a:chExt cx="250" cy="84"/>
          </a:xfrm>
        </p:grpSpPr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062D6249-A9DD-4E45-A68C-6973F072AA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  <p:sp>
          <p:nvSpPr>
            <p:cNvPr id="16724" name="WordArt 340">
              <a:extLst>
                <a:ext uri="{FF2B5EF4-FFF2-40B4-BE49-F238E27FC236}">
                  <a16:creationId xmlns:a16="http://schemas.microsoft.com/office/drawing/2014/main" id="{A64F51CF-C261-4936-BF22-03E2E48750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</p:grpSp>
      <p:grpSp>
        <p:nvGrpSpPr>
          <p:cNvPr id="16725" name="Group 341">
            <a:extLst>
              <a:ext uri="{FF2B5EF4-FFF2-40B4-BE49-F238E27FC236}">
                <a16:creationId xmlns:a16="http://schemas.microsoft.com/office/drawing/2014/main" id="{3A9A40FB-798E-464C-A574-D0D74C53C099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9910763"/>
            <a:ext cx="530225" cy="133350"/>
            <a:chOff x="1266" y="5675"/>
            <a:chExt cx="334" cy="84"/>
          </a:xfrm>
        </p:grpSpPr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89B3626C-800A-4F3E-8749-4007E9D12E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67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  <p:sp>
          <p:nvSpPr>
            <p:cNvPr id="16727" name="WordArt 343">
              <a:extLst>
                <a:ext uri="{FF2B5EF4-FFF2-40B4-BE49-F238E27FC236}">
                  <a16:creationId xmlns:a16="http://schemas.microsoft.com/office/drawing/2014/main" id="{EFD88B11-1343-420A-8544-DB65ACA47C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67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</p:grpSp>
      <p:grpSp>
        <p:nvGrpSpPr>
          <p:cNvPr id="16728" name="Group 344">
            <a:extLst>
              <a:ext uri="{FF2B5EF4-FFF2-40B4-BE49-F238E27FC236}">
                <a16:creationId xmlns:a16="http://schemas.microsoft.com/office/drawing/2014/main" id="{47DB9A59-91F0-456C-8820-138F7AD550C3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1630363"/>
            <a:ext cx="396875" cy="133350"/>
            <a:chOff x="812" y="5675"/>
            <a:chExt cx="250" cy="84"/>
          </a:xfrm>
        </p:grpSpPr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3B339520-5BF3-46E7-BAF7-DD9BDED865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  <p:sp>
          <p:nvSpPr>
            <p:cNvPr id="16730" name="WordArt 346">
              <a:extLst>
                <a:ext uri="{FF2B5EF4-FFF2-40B4-BE49-F238E27FC236}">
                  <a16:creationId xmlns:a16="http://schemas.microsoft.com/office/drawing/2014/main" id="{DEAA6251-9D22-4352-A93B-6B41A1B092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</p:grpSp>
      <p:grpSp>
        <p:nvGrpSpPr>
          <p:cNvPr id="16731" name="Group 347">
            <a:extLst>
              <a:ext uri="{FF2B5EF4-FFF2-40B4-BE49-F238E27FC236}">
                <a16:creationId xmlns:a16="http://schemas.microsoft.com/office/drawing/2014/main" id="{31CD62F3-07CC-4434-B05D-F02CCB61B155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9371013"/>
            <a:ext cx="530225" cy="133350"/>
            <a:chOff x="1273" y="5902"/>
            <a:chExt cx="334" cy="84"/>
          </a:xfrm>
        </p:grpSpPr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477F744F-AD89-4F70-8076-485EC75B51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90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  <p:sp>
          <p:nvSpPr>
            <p:cNvPr id="16733" name="WordArt 349">
              <a:extLst>
                <a:ext uri="{FF2B5EF4-FFF2-40B4-BE49-F238E27FC236}">
                  <a16:creationId xmlns:a16="http://schemas.microsoft.com/office/drawing/2014/main" id="{0322F350-701A-4DC2-AF01-32F317B852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90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</p:grpSp>
      <p:grpSp>
        <p:nvGrpSpPr>
          <p:cNvPr id="16734" name="Group 350">
            <a:extLst>
              <a:ext uri="{FF2B5EF4-FFF2-40B4-BE49-F238E27FC236}">
                <a16:creationId xmlns:a16="http://schemas.microsoft.com/office/drawing/2014/main" id="{E086D4BE-5D7A-491A-99EC-7D073A976037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4375150"/>
            <a:ext cx="396875" cy="133350"/>
            <a:chOff x="819" y="5902"/>
            <a:chExt cx="250" cy="84"/>
          </a:xfrm>
        </p:grpSpPr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C8B24F95-BFA3-4EE3-A3BD-86E93C017D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  <p:sp>
          <p:nvSpPr>
            <p:cNvPr id="16736" name="WordArt 352">
              <a:extLst>
                <a:ext uri="{FF2B5EF4-FFF2-40B4-BE49-F238E27FC236}">
                  <a16:creationId xmlns:a16="http://schemas.microsoft.com/office/drawing/2014/main" id="{9A5941F7-1257-4346-BC15-2FE50897E5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</p:grpSp>
      <p:grpSp>
        <p:nvGrpSpPr>
          <p:cNvPr id="16737" name="Group 353">
            <a:extLst>
              <a:ext uri="{FF2B5EF4-FFF2-40B4-BE49-F238E27FC236}">
                <a16:creationId xmlns:a16="http://schemas.microsoft.com/office/drawing/2014/main" id="{DE90CE8C-41EC-432B-8D00-3BEDEE119C57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5680075"/>
            <a:ext cx="396875" cy="133350"/>
            <a:chOff x="472" y="5675"/>
            <a:chExt cx="250" cy="84"/>
          </a:xfrm>
        </p:grpSpPr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A100104C-6F37-47DD-9E8A-21A4517000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  <p:sp>
          <p:nvSpPr>
            <p:cNvPr id="16739" name="WordArt 355">
              <a:extLst>
                <a:ext uri="{FF2B5EF4-FFF2-40B4-BE49-F238E27FC236}">
                  <a16:creationId xmlns:a16="http://schemas.microsoft.com/office/drawing/2014/main" id="{2ACFF998-6F31-4B48-8D03-5E595CF36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</p:grpSp>
      <p:grpSp>
        <p:nvGrpSpPr>
          <p:cNvPr id="16740" name="Group 356">
            <a:extLst>
              <a:ext uri="{FF2B5EF4-FFF2-40B4-BE49-F238E27FC236}">
                <a16:creationId xmlns:a16="http://schemas.microsoft.com/office/drawing/2014/main" id="{49E95B73-EE1A-45AC-9CB2-AC9456A60975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10631488"/>
            <a:ext cx="396875" cy="133350"/>
            <a:chOff x="479" y="5902"/>
            <a:chExt cx="250" cy="84"/>
          </a:xfrm>
        </p:grpSpPr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B35A6AC6-8F17-4DB4-8F24-C7809BBC42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  <p:sp>
          <p:nvSpPr>
            <p:cNvPr id="16742" name="WordArt 358">
              <a:extLst>
                <a:ext uri="{FF2B5EF4-FFF2-40B4-BE49-F238E27FC236}">
                  <a16:creationId xmlns:a16="http://schemas.microsoft.com/office/drawing/2014/main" id="{FC04D216-5BC3-48EB-8144-0481FE0677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</p:grpSp>
      <p:grpSp>
        <p:nvGrpSpPr>
          <p:cNvPr id="16743" name="Group 359">
            <a:extLst>
              <a:ext uri="{FF2B5EF4-FFF2-40B4-BE49-F238E27FC236}">
                <a16:creationId xmlns:a16="http://schemas.microsoft.com/office/drawing/2014/main" id="{A8AB5528-8450-4D7A-8C86-5DDE53FA1EA5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4556125"/>
            <a:ext cx="530225" cy="133350"/>
            <a:chOff x="1266" y="6159"/>
            <a:chExt cx="334" cy="84"/>
          </a:xfrm>
        </p:grpSpPr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987FCB54-3F76-4715-923B-9EAA519798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1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  <p:sp>
          <p:nvSpPr>
            <p:cNvPr id="16745" name="WordArt 361">
              <a:extLst>
                <a:ext uri="{FF2B5EF4-FFF2-40B4-BE49-F238E27FC236}">
                  <a16:creationId xmlns:a16="http://schemas.microsoft.com/office/drawing/2014/main" id="{12511AD1-2346-47B7-B7DA-F4ACBB58E2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1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</p:grpSp>
      <p:grpSp>
        <p:nvGrpSpPr>
          <p:cNvPr id="16746" name="Group 362">
            <a:extLst>
              <a:ext uri="{FF2B5EF4-FFF2-40B4-BE49-F238E27FC236}">
                <a16:creationId xmlns:a16="http://schemas.microsoft.com/office/drawing/2014/main" id="{6DEAFE8E-066F-41FA-B28B-A6B0ADC10988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580188"/>
            <a:ext cx="396875" cy="133350"/>
            <a:chOff x="812" y="6159"/>
            <a:chExt cx="250" cy="84"/>
          </a:xfrm>
        </p:grpSpPr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8510E61E-F6F6-43B2-8213-8EBDF5FB4E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  <p:sp>
          <p:nvSpPr>
            <p:cNvPr id="16748" name="WordArt 364">
              <a:extLst>
                <a:ext uri="{FF2B5EF4-FFF2-40B4-BE49-F238E27FC236}">
                  <a16:creationId xmlns:a16="http://schemas.microsoft.com/office/drawing/2014/main" id="{78E5C8FA-F10B-4AF7-AF3B-685C469EE8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</p:grpSp>
      <p:grpSp>
        <p:nvGrpSpPr>
          <p:cNvPr id="16749" name="Group 365">
            <a:extLst>
              <a:ext uri="{FF2B5EF4-FFF2-40B4-BE49-F238E27FC236}">
                <a16:creationId xmlns:a16="http://schemas.microsoft.com/office/drawing/2014/main" id="{C2F79954-111E-4C79-BE81-829606D24C3A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530225" cy="133350"/>
            <a:chOff x="4583" y="2019"/>
            <a:chExt cx="334" cy="84"/>
          </a:xfrm>
        </p:grpSpPr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8E3C4CF1-19A0-4BEC-8C93-8AA1F6C37F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0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  <p:sp>
          <p:nvSpPr>
            <p:cNvPr id="16751" name="WordArt 367">
              <a:extLst>
                <a:ext uri="{FF2B5EF4-FFF2-40B4-BE49-F238E27FC236}">
                  <a16:creationId xmlns:a16="http://schemas.microsoft.com/office/drawing/2014/main" id="{50D4A885-BAC8-411F-8830-68CE79327A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0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</p:grpSp>
      <p:grpSp>
        <p:nvGrpSpPr>
          <p:cNvPr id="16752" name="Group 368">
            <a:extLst>
              <a:ext uri="{FF2B5EF4-FFF2-40B4-BE49-F238E27FC236}">
                <a16:creationId xmlns:a16="http://schemas.microsoft.com/office/drawing/2014/main" id="{45EF0F41-8B1B-40C2-9988-1A2692D7FA96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2890838"/>
            <a:ext cx="396875" cy="133350"/>
            <a:chOff x="4129" y="2019"/>
            <a:chExt cx="250" cy="84"/>
          </a:xfrm>
        </p:grpSpPr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8A36981E-DA02-46BF-884A-9EB6B9F8B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9" y="20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  <p:sp>
          <p:nvSpPr>
            <p:cNvPr id="16754" name="WordArt 370">
              <a:extLst>
                <a:ext uri="{FF2B5EF4-FFF2-40B4-BE49-F238E27FC236}">
                  <a16:creationId xmlns:a16="http://schemas.microsoft.com/office/drawing/2014/main" id="{F9CE00DA-FBF0-40BD-9481-7DEAB93A51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0" y="20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</p:grpSp>
      <p:grpSp>
        <p:nvGrpSpPr>
          <p:cNvPr id="16755" name="Group 371">
            <a:extLst>
              <a:ext uri="{FF2B5EF4-FFF2-40B4-BE49-F238E27FC236}">
                <a16:creationId xmlns:a16="http://schemas.microsoft.com/office/drawing/2014/main" id="{D61BF8CE-087F-4BD8-B511-04187EEEED35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7345363"/>
            <a:ext cx="396875" cy="133350"/>
            <a:chOff x="472" y="6159"/>
            <a:chExt cx="250" cy="84"/>
          </a:xfrm>
        </p:grpSpPr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C3BF994D-0E7A-4D3F-AA2A-AFA6C8A9C6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  <p:sp>
          <p:nvSpPr>
            <p:cNvPr id="16757" name="WordArt 373">
              <a:extLst>
                <a:ext uri="{FF2B5EF4-FFF2-40B4-BE49-F238E27FC236}">
                  <a16:creationId xmlns:a16="http://schemas.microsoft.com/office/drawing/2014/main" id="{87A92301-0DE5-4363-A70E-027844967A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</p:grpSp>
      <p:grpSp>
        <p:nvGrpSpPr>
          <p:cNvPr id="16758" name="Group 374">
            <a:extLst>
              <a:ext uri="{FF2B5EF4-FFF2-40B4-BE49-F238E27FC236}">
                <a16:creationId xmlns:a16="http://schemas.microsoft.com/office/drawing/2014/main" id="{FFDE99D4-3639-479C-AA20-FFC30F51060F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7931150"/>
            <a:ext cx="396875" cy="133350"/>
            <a:chOff x="479" y="6386"/>
            <a:chExt cx="250" cy="84"/>
          </a:xfrm>
        </p:grpSpPr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35242064-4327-4ED0-B509-BDFE2D6FB6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63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  <p:sp>
          <p:nvSpPr>
            <p:cNvPr id="16760" name="WordArt 376">
              <a:extLst>
                <a:ext uri="{FF2B5EF4-FFF2-40B4-BE49-F238E27FC236}">
                  <a16:creationId xmlns:a16="http://schemas.microsoft.com/office/drawing/2014/main" id="{D22B389B-94F2-489F-BF53-1B02A3102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63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</p:grpSp>
      <p:grpSp>
        <p:nvGrpSpPr>
          <p:cNvPr id="16761" name="Group 377">
            <a:extLst>
              <a:ext uri="{FF2B5EF4-FFF2-40B4-BE49-F238E27FC236}">
                <a16:creationId xmlns:a16="http://schemas.microsoft.com/office/drawing/2014/main" id="{E754ECFA-2ADD-4675-8304-CD2C0D43EB54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521075"/>
            <a:ext cx="530225" cy="133350"/>
            <a:chOff x="4576" y="2216"/>
            <a:chExt cx="334" cy="84"/>
          </a:xfrm>
        </p:grpSpPr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A853484C-0951-4897-B24B-1F84F6CA98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21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  <p:sp>
          <p:nvSpPr>
            <p:cNvPr id="16763" name="WordArt 379">
              <a:extLst>
                <a:ext uri="{FF2B5EF4-FFF2-40B4-BE49-F238E27FC236}">
                  <a16:creationId xmlns:a16="http://schemas.microsoft.com/office/drawing/2014/main" id="{3DE5594E-C6FB-4384-97CE-6723B6FB74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21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</p:grpSp>
      <p:grpSp>
        <p:nvGrpSpPr>
          <p:cNvPr id="16764" name="Group 380">
            <a:extLst>
              <a:ext uri="{FF2B5EF4-FFF2-40B4-BE49-F238E27FC236}">
                <a16:creationId xmlns:a16="http://schemas.microsoft.com/office/drawing/2014/main" id="{728A8166-4DBA-428F-94FA-29133462742D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2079625"/>
            <a:ext cx="396875" cy="133350"/>
            <a:chOff x="4122" y="2216"/>
            <a:chExt cx="250" cy="84"/>
          </a:xfrm>
        </p:grpSpPr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1D73BB22-5173-4CFD-9558-D0ECB537C8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  <p:sp>
          <p:nvSpPr>
            <p:cNvPr id="16766" name="WordArt 382">
              <a:extLst>
                <a:ext uri="{FF2B5EF4-FFF2-40B4-BE49-F238E27FC236}">
                  <a16:creationId xmlns:a16="http://schemas.microsoft.com/office/drawing/2014/main" id="{0A33A2C1-ED9F-40AD-8F8D-9F188C7F2B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</p:grpSp>
      <p:grpSp>
        <p:nvGrpSpPr>
          <p:cNvPr id="16767" name="Group 383">
            <a:extLst>
              <a:ext uri="{FF2B5EF4-FFF2-40B4-BE49-F238E27FC236}">
                <a16:creationId xmlns:a16="http://schemas.microsoft.com/office/drawing/2014/main" id="{BA66C017-A8BF-4622-BE9A-5936019E7E85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2170113"/>
            <a:ext cx="530225" cy="133350"/>
            <a:chOff x="4583" y="2443"/>
            <a:chExt cx="334" cy="84"/>
          </a:xfrm>
        </p:grpSpPr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01C2D2CD-6A84-40D7-B76D-A4B65CFE78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4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  <p:sp>
          <p:nvSpPr>
            <p:cNvPr id="16769" name="WordArt 385">
              <a:extLst>
                <a:ext uri="{FF2B5EF4-FFF2-40B4-BE49-F238E27FC236}">
                  <a16:creationId xmlns:a16="http://schemas.microsoft.com/office/drawing/2014/main" id="{CB5D8058-410A-4246-AD1C-527B62E5AB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4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</p:grpSp>
      <p:grpSp>
        <p:nvGrpSpPr>
          <p:cNvPr id="16770" name="Group 386">
            <a:extLst>
              <a:ext uri="{FF2B5EF4-FFF2-40B4-BE49-F238E27FC236}">
                <a16:creationId xmlns:a16="http://schemas.microsoft.com/office/drawing/2014/main" id="{C4C1EE84-D863-4451-AAC6-60626A7BEC53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4779963"/>
            <a:ext cx="396875" cy="133350"/>
            <a:chOff x="3782" y="2216"/>
            <a:chExt cx="250" cy="84"/>
          </a:xfrm>
        </p:grpSpPr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69998F13-1310-4A3D-A313-0CC07ED369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  <p:sp>
          <p:nvSpPr>
            <p:cNvPr id="16772" name="WordArt 388">
              <a:extLst>
                <a:ext uri="{FF2B5EF4-FFF2-40B4-BE49-F238E27FC236}">
                  <a16:creationId xmlns:a16="http://schemas.microsoft.com/office/drawing/2014/main" id="{9047AB0A-CF16-4835-A6EA-F266B9E9D7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</p:grpSp>
      <p:grpSp>
        <p:nvGrpSpPr>
          <p:cNvPr id="16773" name="Group 389">
            <a:extLst>
              <a:ext uri="{FF2B5EF4-FFF2-40B4-BE49-F238E27FC236}">
                <a16:creationId xmlns:a16="http://schemas.microsoft.com/office/drawing/2014/main" id="{CBF58415-0F28-4075-A9D3-FF87922E4448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2305050"/>
            <a:ext cx="530225" cy="133350"/>
            <a:chOff x="4576" y="2700"/>
            <a:chExt cx="334" cy="84"/>
          </a:xfrm>
        </p:grpSpPr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290F5362-A1CF-41AD-A0DA-CF688730B2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7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  <p:sp>
          <p:nvSpPr>
            <p:cNvPr id="16775" name="WordArt 391">
              <a:extLst>
                <a:ext uri="{FF2B5EF4-FFF2-40B4-BE49-F238E27FC236}">
                  <a16:creationId xmlns:a16="http://schemas.microsoft.com/office/drawing/2014/main" id="{4331FD1F-51EC-4C7E-8116-E2623BB521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7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</p:grpSp>
      <p:grpSp>
        <p:nvGrpSpPr>
          <p:cNvPr id="16776" name="Group 392">
            <a:extLst>
              <a:ext uri="{FF2B5EF4-FFF2-40B4-BE49-F238E27FC236}">
                <a16:creationId xmlns:a16="http://schemas.microsoft.com/office/drawing/2014/main" id="{CC3F8F3E-46BB-4216-9C3F-299843E8DAC8}"/>
              </a:ext>
            </a:extLst>
          </p:cNvPr>
          <p:cNvGrpSpPr>
            <a:grpSpLocks/>
          </p:cNvGrpSpPr>
          <p:nvPr/>
        </p:nvGrpSpPr>
        <p:grpSpPr bwMode="auto">
          <a:xfrm>
            <a:off x="1651000" y="2665413"/>
            <a:ext cx="530225" cy="133350"/>
            <a:chOff x="4583" y="2927"/>
            <a:chExt cx="334" cy="84"/>
          </a:xfrm>
        </p:grpSpPr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A52DA365-B703-40D5-B099-3F971C8B7E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9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  <p:sp>
          <p:nvSpPr>
            <p:cNvPr id="16778" name="WordArt 394">
              <a:extLst>
                <a:ext uri="{FF2B5EF4-FFF2-40B4-BE49-F238E27FC236}">
                  <a16:creationId xmlns:a16="http://schemas.microsoft.com/office/drawing/2014/main" id="{4B92A44A-C77B-413D-B2A8-48CFFF38E1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9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80" name="Group 172">
            <a:extLst>
              <a:ext uri="{FF2B5EF4-FFF2-40B4-BE49-F238E27FC236}">
                <a16:creationId xmlns:a16="http://schemas.microsoft.com/office/drawing/2014/main" id="{5771E8BC-30C5-49FF-9A12-8F1206CD5B52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000125"/>
            <a:ext cx="9180513" cy="10440988"/>
            <a:chOff x="76" y="630"/>
            <a:chExt cx="5783" cy="6577"/>
          </a:xfrm>
        </p:grpSpPr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1D386FAE-3173-4507-B3A0-61B62B9F7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898"/>
              <a:ext cx="2722" cy="2835"/>
            </a:xfrm>
            <a:custGeom>
              <a:avLst/>
              <a:gdLst>
                <a:gd name="T0" fmla="*/ 1248 w 2722"/>
                <a:gd name="T1" fmla="*/ 2835 h 2835"/>
                <a:gd name="T2" fmla="*/ 1021 w 2722"/>
                <a:gd name="T3" fmla="*/ 2608 h 2835"/>
                <a:gd name="T4" fmla="*/ 794 w 2722"/>
                <a:gd name="T5" fmla="*/ 2495 h 2835"/>
                <a:gd name="T6" fmla="*/ 681 w 2722"/>
                <a:gd name="T7" fmla="*/ 2041 h 2835"/>
                <a:gd name="T8" fmla="*/ 567 w 2722"/>
                <a:gd name="T9" fmla="*/ 2155 h 2835"/>
                <a:gd name="T10" fmla="*/ 454 w 2722"/>
                <a:gd name="T11" fmla="*/ 2381 h 2835"/>
                <a:gd name="T12" fmla="*/ 341 w 2722"/>
                <a:gd name="T13" fmla="*/ 2495 h 2835"/>
                <a:gd name="T14" fmla="*/ 227 w 2722"/>
                <a:gd name="T15" fmla="*/ 2608 h 2835"/>
                <a:gd name="T16" fmla="*/ 0 w 2722"/>
                <a:gd name="T17" fmla="*/ 2268 h 2835"/>
                <a:gd name="T18" fmla="*/ 114 w 2722"/>
                <a:gd name="T19" fmla="*/ 1701 h 2835"/>
                <a:gd name="T20" fmla="*/ 681 w 2722"/>
                <a:gd name="T21" fmla="*/ 1588 h 2835"/>
                <a:gd name="T22" fmla="*/ 567 w 2722"/>
                <a:gd name="T23" fmla="*/ 1474 h 2835"/>
                <a:gd name="T24" fmla="*/ 454 w 2722"/>
                <a:gd name="T25" fmla="*/ 1361 h 2835"/>
                <a:gd name="T26" fmla="*/ 341 w 2722"/>
                <a:gd name="T27" fmla="*/ 1247 h 2835"/>
                <a:gd name="T28" fmla="*/ 454 w 2722"/>
                <a:gd name="T29" fmla="*/ 907 h 2835"/>
                <a:gd name="T30" fmla="*/ 681 w 2722"/>
                <a:gd name="T31" fmla="*/ 794 h 2835"/>
                <a:gd name="T32" fmla="*/ 794 w 2722"/>
                <a:gd name="T33" fmla="*/ 907 h 2835"/>
                <a:gd name="T34" fmla="*/ 1021 w 2722"/>
                <a:gd name="T35" fmla="*/ 794 h 2835"/>
                <a:gd name="T36" fmla="*/ 1134 w 2722"/>
                <a:gd name="T37" fmla="*/ 680 h 2835"/>
                <a:gd name="T38" fmla="*/ 1021 w 2722"/>
                <a:gd name="T39" fmla="*/ 340 h 2835"/>
                <a:gd name="T40" fmla="*/ 908 w 2722"/>
                <a:gd name="T41" fmla="*/ 227 h 2835"/>
                <a:gd name="T42" fmla="*/ 1134 w 2722"/>
                <a:gd name="T43" fmla="*/ 113 h 2835"/>
                <a:gd name="T44" fmla="*/ 1361 w 2722"/>
                <a:gd name="T45" fmla="*/ 0 h 2835"/>
                <a:gd name="T46" fmla="*/ 1475 w 2722"/>
                <a:gd name="T47" fmla="*/ 113 h 2835"/>
                <a:gd name="T48" fmla="*/ 1701 w 2722"/>
                <a:gd name="T49" fmla="*/ 340 h 2835"/>
                <a:gd name="T50" fmla="*/ 1588 w 2722"/>
                <a:gd name="T51" fmla="*/ 794 h 2835"/>
                <a:gd name="T52" fmla="*/ 1475 w 2722"/>
                <a:gd name="T53" fmla="*/ 1021 h 2835"/>
                <a:gd name="T54" fmla="*/ 1588 w 2722"/>
                <a:gd name="T55" fmla="*/ 1134 h 2835"/>
                <a:gd name="T56" fmla="*/ 1815 w 2722"/>
                <a:gd name="T57" fmla="*/ 1247 h 2835"/>
                <a:gd name="T58" fmla="*/ 2609 w 2722"/>
                <a:gd name="T59" fmla="*/ 1134 h 2835"/>
                <a:gd name="T60" fmla="*/ 2722 w 2722"/>
                <a:gd name="T61" fmla="*/ 1588 h 2835"/>
                <a:gd name="T62" fmla="*/ 2609 w 2722"/>
                <a:gd name="T63" fmla="*/ 1928 h 2835"/>
                <a:gd name="T64" fmla="*/ 2382 w 2722"/>
                <a:gd name="T65" fmla="*/ 2041 h 2835"/>
                <a:gd name="T66" fmla="*/ 2268 w 2722"/>
                <a:gd name="T67" fmla="*/ 2155 h 2835"/>
                <a:gd name="T68" fmla="*/ 2155 w 2722"/>
                <a:gd name="T69" fmla="*/ 2268 h 2835"/>
                <a:gd name="T70" fmla="*/ 1928 w 2722"/>
                <a:gd name="T71" fmla="*/ 2381 h 2835"/>
                <a:gd name="T72" fmla="*/ 1815 w 2722"/>
                <a:gd name="T73" fmla="*/ 260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2" h="2835">
                  <a:moveTo>
                    <a:pt x="1815" y="2835"/>
                  </a:moveTo>
                  <a:lnTo>
                    <a:pt x="1248" y="2835"/>
                  </a:lnTo>
                  <a:lnTo>
                    <a:pt x="1248" y="2608"/>
                  </a:lnTo>
                  <a:lnTo>
                    <a:pt x="1021" y="2608"/>
                  </a:lnTo>
                  <a:lnTo>
                    <a:pt x="1021" y="2495"/>
                  </a:lnTo>
                  <a:lnTo>
                    <a:pt x="794" y="2495"/>
                  </a:lnTo>
                  <a:lnTo>
                    <a:pt x="794" y="2041"/>
                  </a:lnTo>
                  <a:lnTo>
                    <a:pt x="681" y="2041"/>
                  </a:lnTo>
                  <a:lnTo>
                    <a:pt x="681" y="2155"/>
                  </a:lnTo>
                  <a:lnTo>
                    <a:pt x="567" y="2155"/>
                  </a:lnTo>
                  <a:lnTo>
                    <a:pt x="567" y="2381"/>
                  </a:lnTo>
                  <a:lnTo>
                    <a:pt x="454" y="2381"/>
                  </a:lnTo>
                  <a:lnTo>
                    <a:pt x="454" y="2495"/>
                  </a:lnTo>
                  <a:lnTo>
                    <a:pt x="341" y="2495"/>
                  </a:lnTo>
                  <a:lnTo>
                    <a:pt x="341" y="2608"/>
                  </a:lnTo>
                  <a:lnTo>
                    <a:pt x="227" y="2608"/>
                  </a:lnTo>
                  <a:lnTo>
                    <a:pt x="227" y="2268"/>
                  </a:lnTo>
                  <a:lnTo>
                    <a:pt x="0" y="2268"/>
                  </a:lnTo>
                  <a:lnTo>
                    <a:pt x="0" y="1701"/>
                  </a:lnTo>
                  <a:lnTo>
                    <a:pt x="114" y="1701"/>
                  </a:lnTo>
                  <a:lnTo>
                    <a:pt x="114" y="1588"/>
                  </a:lnTo>
                  <a:lnTo>
                    <a:pt x="681" y="1588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247"/>
                  </a:lnTo>
                  <a:lnTo>
                    <a:pt x="341" y="1247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475" y="113"/>
                  </a:lnTo>
                  <a:lnTo>
                    <a:pt x="1475" y="340"/>
                  </a:lnTo>
                  <a:lnTo>
                    <a:pt x="1701" y="340"/>
                  </a:lnTo>
                  <a:lnTo>
                    <a:pt x="1701" y="794"/>
                  </a:lnTo>
                  <a:lnTo>
                    <a:pt x="1588" y="794"/>
                  </a:lnTo>
                  <a:lnTo>
                    <a:pt x="1588" y="1021"/>
                  </a:lnTo>
                  <a:lnTo>
                    <a:pt x="1475" y="1021"/>
                  </a:lnTo>
                  <a:lnTo>
                    <a:pt x="1475" y="1134"/>
                  </a:lnTo>
                  <a:lnTo>
                    <a:pt x="1588" y="1134"/>
                  </a:lnTo>
                  <a:lnTo>
                    <a:pt x="1588" y="1247"/>
                  </a:lnTo>
                  <a:lnTo>
                    <a:pt x="1815" y="1247"/>
                  </a:lnTo>
                  <a:lnTo>
                    <a:pt x="1815" y="1134"/>
                  </a:lnTo>
                  <a:lnTo>
                    <a:pt x="2609" y="1134"/>
                  </a:lnTo>
                  <a:lnTo>
                    <a:pt x="2609" y="1588"/>
                  </a:lnTo>
                  <a:lnTo>
                    <a:pt x="2722" y="1588"/>
                  </a:lnTo>
                  <a:lnTo>
                    <a:pt x="2722" y="1928"/>
                  </a:lnTo>
                  <a:lnTo>
                    <a:pt x="2609" y="1928"/>
                  </a:lnTo>
                  <a:lnTo>
                    <a:pt x="2609" y="2041"/>
                  </a:lnTo>
                  <a:lnTo>
                    <a:pt x="2382" y="2041"/>
                  </a:lnTo>
                  <a:lnTo>
                    <a:pt x="2382" y="2155"/>
                  </a:lnTo>
                  <a:lnTo>
                    <a:pt x="2268" y="2155"/>
                  </a:lnTo>
                  <a:lnTo>
                    <a:pt x="2268" y="2268"/>
                  </a:lnTo>
                  <a:lnTo>
                    <a:pt x="2155" y="2268"/>
                  </a:lnTo>
                  <a:lnTo>
                    <a:pt x="2155" y="2381"/>
                  </a:lnTo>
                  <a:lnTo>
                    <a:pt x="1928" y="2381"/>
                  </a:lnTo>
                  <a:lnTo>
                    <a:pt x="1928" y="2608"/>
                  </a:lnTo>
                  <a:lnTo>
                    <a:pt x="1815" y="2608"/>
                  </a:lnTo>
                  <a:lnTo>
                    <a:pt x="1815" y="28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B1B2E532-4D4A-4CFC-B858-43D205F45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939"/>
              <a:ext cx="567" cy="681"/>
            </a:xfrm>
            <a:custGeom>
              <a:avLst/>
              <a:gdLst>
                <a:gd name="T0" fmla="*/ 0 w 567"/>
                <a:gd name="T1" fmla="*/ 567 h 681"/>
                <a:gd name="T2" fmla="*/ 226 w 567"/>
                <a:gd name="T3" fmla="*/ 567 h 681"/>
                <a:gd name="T4" fmla="*/ 226 w 567"/>
                <a:gd name="T5" fmla="*/ 681 h 681"/>
                <a:gd name="T6" fmla="*/ 567 w 567"/>
                <a:gd name="T7" fmla="*/ 681 h 681"/>
                <a:gd name="T8" fmla="*/ 567 w 567"/>
                <a:gd name="T9" fmla="*/ 454 h 681"/>
                <a:gd name="T10" fmla="*/ 453 w 567"/>
                <a:gd name="T11" fmla="*/ 454 h 681"/>
                <a:gd name="T12" fmla="*/ 453 w 567"/>
                <a:gd name="T13" fmla="*/ 0 h 681"/>
                <a:gd name="T14" fmla="*/ 340 w 567"/>
                <a:gd name="T15" fmla="*/ 0 h 681"/>
                <a:gd name="T16" fmla="*/ 340 w 567"/>
                <a:gd name="T17" fmla="*/ 114 h 681"/>
                <a:gd name="T18" fmla="*/ 226 w 567"/>
                <a:gd name="T19" fmla="*/ 114 h 681"/>
                <a:gd name="T20" fmla="*/ 226 w 567"/>
                <a:gd name="T21" fmla="*/ 340 h 681"/>
                <a:gd name="T22" fmla="*/ 113 w 567"/>
                <a:gd name="T23" fmla="*/ 340 h 681"/>
                <a:gd name="T24" fmla="*/ 113 w 567"/>
                <a:gd name="T25" fmla="*/ 454 h 681"/>
                <a:gd name="T26" fmla="*/ 0 w 567"/>
                <a:gd name="T27" fmla="*/ 454 h 681"/>
                <a:gd name="T28" fmla="*/ 0 w 567"/>
                <a:gd name="T29" fmla="*/ 5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1">
                  <a:moveTo>
                    <a:pt x="0" y="567"/>
                  </a:moveTo>
                  <a:lnTo>
                    <a:pt x="226" y="567"/>
                  </a:lnTo>
                  <a:lnTo>
                    <a:pt x="226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0B30258C-7F8C-49E0-9F07-B915C75FD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4145"/>
              <a:ext cx="1134" cy="908"/>
            </a:xfrm>
            <a:custGeom>
              <a:avLst/>
              <a:gdLst>
                <a:gd name="T0" fmla="*/ 907 w 1134"/>
                <a:gd name="T1" fmla="*/ 0 h 908"/>
                <a:gd name="T2" fmla="*/ 340 w 1134"/>
                <a:gd name="T3" fmla="*/ 0 h 908"/>
                <a:gd name="T4" fmla="*/ 340 w 1134"/>
                <a:gd name="T5" fmla="*/ 114 h 908"/>
                <a:gd name="T6" fmla="*/ 227 w 1134"/>
                <a:gd name="T7" fmla="*/ 114 h 908"/>
                <a:gd name="T8" fmla="*/ 227 w 1134"/>
                <a:gd name="T9" fmla="*/ 454 h 908"/>
                <a:gd name="T10" fmla="*/ 0 w 1134"/>
                <a:gd name="T11" fmla="*/ 454 h 908"/>
                <a:gd name="T12" fmla="*/ 0 w 1134"/>
                <a:gd name="T13" fmla="*/ 681 h 908"/>
                <a:gd name="T14" fmla="*/ 113 w 1134"/>
                <a:gd name="T15" fmla="*/ 681 h 908"/>
                <a:gd name="T16" fmla="*/ 113 w 1134"/>
                <a:gd name="T17" fmla="*/ 794 h 908"/>
                <a:gd name="T18" fmla="*/ 340 w 1134"/>
                <a:gd name="T19" fmla="*/ 794 h 908"/>
                <a:gd name="T20" fmla="*/ 340 w 1134"/>
                <a:gd name="T21" fmla="*/ 908 h 908"/>
                <a:gd name="T22" fmla="*/ 453 w 1134"/>
                <a:gd name="T23" fmla="*/ 908 h 908"/>
                <a:gd name="T24" fmla="*/ 453 w 1134"/>
                <a:gd name="T25" fmla="*/ 454 h 908"/>
                <a:gd name="T26" fmla="*/ 567 w 1134"/>
                <a:gd name="T27" fmla="*/ 454 h 908"/>
                <a:gd name="T28" fmla="*/ 567 w 1134"/>
                <a:gd name="T29" fmla="*/ 341 h 908"/>
                <a:gd name="T30" fmla="*/ 1134 w 1134"/>
                <a:gd name="T31" fmla="*/ 341 h 908"/>
                <a:gd name="T32" fmla="*/ 1134 w 1134"/>
                <a:gd name="T33" fmla="*/ 227 h 908"/>
                <a:gd name="T34" fmla="*/ 1020 w 1134"/>
                <a:gd name="T35" fmla="*/ 227 h 908"/>
                <a:gd name="T36" fmla="*/ 1020 w 1134"/>
                <a:gd name="T37" fmla="*/ 114 h 908"/>
                <a:gd name="T38" fmla="*/ 907 w 1134"/>
                <a:gd name="T39" fmla="*/ 114 h 908"/>
                <a:gd name="T40" fmla="*/ 907 w 1134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8">
                  <a:moveTo>
                    <a:pt x="90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908"/>
                  </a:lnTo>
                  <a:lnTo>
                    <a:pt x="453" y="908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648FCBF5-C409-45FF-8037-3F2E193DB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1248" cy="907"/>
            </a:xfrm>
            <a:custGeom>
              <a:avLst/>
              <a:gdLst>
                <a:gd name="T0" fmla="*/ 1248 w 1248"/>
                <a:gd name="T1" fmla="*/ 0 h 907"/>
                <a:gd name="T2" fmla="*/ 794 w 1248"/>
                <a:gd name="T3" fmla="*/ 0 h 907"/>
                <a:gd name="T4" fmla="*/ 794 w 1248"/>
                <a:gd name="T5" fmla="*/ 113 h 907"/>
                <a:gd name="T6" fmla="*/ 567 w 1248"/>
                <a:gd name="T7" fmla="*/ 113 h 907"/>
                <a:gd name="T8" fmla="*/ 567 w 1248"/>
                <a:gd name="T9" fmla="*/ 226 h 907"/>
                <a:gd name="T10" fmla="*/ 114 w 1248"/>
                <a:gd name="T11" fmla="*/ 226 h 907"/>
                <a:gd name="T12" fmla="*/ 114 w 1248"/>
                <a:gd name="T13" fmla="*/ 340 h 907"/>
                <a:gd name="T14" fmla="*/ 0 w 1248"/>
                <a:gd name="T15" fmla="*/ 340 h 907"/>
                <a:gd name="T16" fmla="*/ 0 w 1248"/>
                <a:gd name="T17" fmla="*/ 453 h 907"/>
                <a:gd name="T18" fmla="*/ 114 w 1248"/>
                <a:gd name="T19" fmla="*/ 453 h 907"/>
                <a:gd name="T20" fmla="*/ 114 w 1248"/>
                <a:gd name="T21" fmla="*/ 793 h 907"/>
                <a:gd name="T22" fmla="*/ 340 w 1248"/>
                <a:gd name="T23" fmla="*/ 793 h 907"/>
                <a:gd name="T24" fmla="*/ 340 w 1248"/>
                <a:gd name="T25" fmla="*/ 907 h 907"/>
                <a:gd name="T26" fmla="*/ 454 w 1248"/>
                <a:gd name="T27" fmla="*/ 907 h 907"/>
                <a:gd name="T28" fmla="*/ 454 w 1248"/>
                <a:gd name="T29" fmla="*/ 680 h 907"/>
                <a:gd name="T30" fmla="*/ 681 w 1248"/>
                <a:gd name="T31" fmla="*/ 680 h 907"/>
                <a:gd name="T32" fmla="*/ 681 w 1248"/>
                <a:gd name="T33" fmla="*/ 340 h 907"/>
                <a:gd name="T34" fmla="*/ 794 w 1248"/>
                <a:gd name="T35" fmla="*/ 340 h 907"/>
                <a:gd name="T36" fmla="*/ 794 w 1248"/>
                <a:gd name="T37" fmla="*/ 226 h 907"/>
                <a:gd name="T38" fmla="*/ 1248 w 1248"/>
                <a:gd name="T39" fmla="*/ 226 h 907"/>
                <a:gd name="T40" fmla="*/ 1248 w 1248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8" h="907">
                  <a:moveTo>
                    <a:pt x="1248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681" y="680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1248" y="226"/>
                  </a:lnTo>
                  <a:lnTo>
                    <a:pt x="124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7D74A4CF-7F78-4BE7-8F49-3963EC1FB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692"/>
              <a:ext cx="341" cy="907"/>
            </a:xfrm>
            <a:custGeom>
              <a:avLst/>
              <a:gdLst>
                <a:gd name="T0" fmla="*/ 227 w 341"/>
                <a:gd name="T1" fmla="*/ 0 h 907"/>
                <a:gd name="T2" fmla="*/ 227 w 341"/>
                <a:gd name="T3" fmla="*/ 227 h 907"/>
                <a:gd name="T4" fmla="*/ 341 w 341"/>
                <a:gd name="T5" fmla="*/ 227 h 907"/>
                <a:gd name="T6" fmla="*/ 341 w 341"/>
                <a:gd name="T7" fmla="*/ 567 h 907"/>
                <a:gd name="T8" fmla="*/ 227 w 341"/>
                <a:gd name="T9" fmla="*/ 567 h 907"/>
                <a:gd name="T10" fmla="*/ 227 w 341"/>
                <a:gd name="T11" fmla="*/ 680 h 907"/>
                <a:gd name="T12" fmla="*/ 341 w 341"/>
                <a:gd name="T13" fmla="*/ 680 h 907"/>
                <a:gd name="T14" fmla="*/ 341 w 341"/>
                <a:gd name="T15" fmla="*/ 907 h 907"/>
                <a:gd name="T16" fmla="*/ 227 w 341"/>
                <a:gd name="T17" fmla="*/ 907 h 907"/>
                <a:gd name="T18" fmla="*/ 227 w 341"/>
                <a:gd name="T19" fmla="*/ 794 h 907"/>
                <a:gd name="T20" fmla="*/ 114 w 341"/>
                <a:gd name="T21" fmla="*/ 794 h 907"/>
                <a:gd name="T22" fmla="*/ 114 w 341"/>
                <a:gd name="T23" fmla="*/ 567 h 907"/>
                <a:gd name="T24" fmla="*/ 114 w 341"/>
                <a:gd name="T25" fmla="*/ 340 h 907"/>
                <a:gd name="T26" fmla="*/ 0 w 341"/>
                <a:gd name="T27" fmla="*/ 340 h 907"/>
                <a:gd name="T28" fmla="*/ 0 w 341"/>
                <a:gd name="T29" fmla="*/ 227 h 907"/>
                <a:gd name="T30" fmla="*/ 114 w 341"/>
                <a:gd name="T31" fmla="*/ 227 h 907"/>
                <a:gd name="T32" fmla="*/ 114 w 341"/>
                <a:gd name="T33" fmla="*/ 0 h 907"/>
                <a:gd name="T34" fmla="*/ 227 w 341"/>
                <a:gd name="T3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1" h="907">
                  <a:moveTo>
                    <a:pt x="227" y="0"/>
                  </a:moveTo>
                  <a:lnTo>
                    <a:pt x="227" y="227"/>
                  </a:lnTo>
                  <a:lnTo>
                    <a:pt x="341" y="227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1402391F-32C4-4A01-8FFB-F23801378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919"/>
              <a:ext cx="567" cy="340"/>
            </a:xfrm>
            <a:custGeom>
              <a:avLst/>
              <a:gdLst>
                <a:gd name="T0" fmla="*/ 567 w 567"/>
                <a:gd name="T1" fmla="*/ 340 h 340"/>
                <a:gd name="T2" fmla="*/ 453 w 567"/>
                <a:gd name="T3" fmla="*/ 340 h 340"/>
                <a:gd name="T4" fmla="*/ 453 w 567"/>
                <a:gd name="T5" fmla="*/ 226 h 340"/>
                <a:gd name="T6" fmla="*/ 0 w 567"/>
                <a:gd name="T7" fmla="*/ 226 h 340"/>
                <a:gd name="T8" fmla="*/ 0 w 567"/>
                <a:gd name="T9" fmla="*/ 113 h 340"/>
                <a:gd name="T10" fmla="*/ 340 w 567"/>
                <a:gd name="T11" fmla="*/ 113 h 340"/>
                <a:gd name="T12" fmla="*/ 340 w 567"/>
                <a:gd name="T13" fmla="*/ 0 h 340"/>
                <a:gd name="T14" fmla="*/ 453 w 567"/>
                <a:gd name="T15" fmla="*/ 0 h 340"/>
                <a:gd name="T16" fmla="*/ 453 w 567"/>
                <a:gd name="T17" fmla="*/ 113 h 340"/>
                <a:gd name="T18" fmla="*/ 567 w 567"/>
                <a:gd name="T19" fmla="*/ 113 h 340"/>
                <a:gd name="T20" fmla="*/ 567 w 567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567" y="340"/>
                  </a:moveTo>
                  <a:lnTo>
                    <a:pt x="453" y="340"/>
                  </a:lnTo>
                  <a:lnTo>
                    <a:pt x="45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048AC45C-D63B-4AC2-B954-D408F76BC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465"/>
              <a:ext cx="680" cy="567"/>
            </a:xfrm>
            <a:custGeom>
              <a:avLst/>
              <a:gdLst>
                <a:gd name="T0" fmla="*/ 567 w 680"/>
                <a:gd name="T1" fmla="*/ 0 h 567"/>
                <a:gd name="T2" fmla="*/ 680 w 680"/>
                <a:gd name="T3" fmla="*/ 0 h 567"/>
                <a:gd name="T4" fmla="*/ 680 w 680"/>
                <a:gd name="T5" fmla="*/ 227 h 567"/>
                <a:gd name="T6" fmla="*/ 567 w 680"/>
                <a:gd name="T7" fmla="*/ 227 h 567"/>
                <a:gd name="T8" fmla="*/ 567 w 680"/>
                <a:gd name="T9" fmla="*/ 454 h 567"/>
                <a:gd name="T10" fmla="*/ 340 w 680"/>
                <a:gd name="T11" fmla="*/ 454 h 567"/>
                <a:gd name="T12" fmla="*/ 340 w 680"/>
                <a:gd name="T13" fmla="*/ 567 h 567"/>
                <a:gd name="T14" fmla="*/ 113 w 680"/>
                <a:gd name="T15" fmla="*/ 567 h 567"/>
                <a:gd name="T16" fmla="*/ 113 w 680"/>
                <a:gd name="T17" fmla="*/ 340 h 567"/>
                <a:gd name="T18" fmla="*/ 0 w 680"/>
                <a:gd name="T19" fmla="*/ 340 h 567"/>
                <a:gd name="T20" fmla="*/ 0 w 680"/>
                <a:gd name="T21" fmla="*/ 227 h 567"/>
                <a:gd name="T22" fmla="*/ 340 w 680"/>
                <a:gd name="T23" fmla="*/ 227 h 567"/>
                <a:gd name="T24" fmla="*/ 340 w 680"/>
                <a:gd name="T25" fmla="*/ 113 h 567"/>
                <a:gd name="T26" fmla="*/ 453 w 680"/>
                <a:gd name="T27" fmla="*/ 113 h 567"/>
                <a:gd name="T28" fmla="*/ 453 w 680"/>
                <a:gd name="T29" fmla="*/ 0 h 567"/>
                <a:gd name="T30" fmla="*/ 567 w 680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567">
                  <a:moveTo>
                    <a:pt x="567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96EC49EE-1750-4456-AB37-447A06EFC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352"/>
              <a:ext cx="680" cy="340"/>
            </a:xfrm>
            <a:custGeom>
              <a:avLst/>
              <a:gdLst>
                <a:gd name="T0" fmla="*/ 680 w 680"/>
                <a:gd name="T1" fmla="*/ 0 h 340"/>
                <a:gd name="T2" fmla="*/ 113 w 680"/>
                <a:gd name="T3" fmla="*/ 0 h 340"/>
                <a:gd name="T4" fmla="*/ 113 w 680"/>
                <a:gd name="T5" fmla="*/ 113 h 340"/>
                <a:gd name="T6" fmla="*/ 0 w 680"/>
                <a:gd name="T7" fmla="*/ 113 h 340"/>
                <a:gd name="T8" fmla="*/ 0 w 680"/>
                <a:gd name="T9" fmla="*/ 226 h 340"/>
                <a:gd name="T10" fmla="*/ 113 w 680"/>
                <a:gd name="T11" fmla="*/ 226 h 340"/>
                <a:gd name="T12" fmla="*/ 113 w 680"/>
                <a:gd name="T13" fmla="*/ 340 h 340"/>
                <a:gd name="T14" fmla="*/ 340 w 680"/>
                <a:gd name="T15" fmla="*/ 340 h 340"/>
                <a:gd name="T16" fmla="*/ 340 w 680"/>
                <a:gd name="T17" fmla="*/ 226 h 340"/>
                <a:gd name="T18" fmla="*/ 453 w 680"/>
                <a:gd name="T19" fmla="*/ 226 h 340"/>
                <a:gd name="T20" fmla="*/ 453 w 680"/>
                <a:gd name="T21" fmla="*/ 113 h 340"/>
                <a:gd name="T22" fmla="*/ 680 w 680"/>
                <a:gd name="T23" fmla="*/ 113 h 340"/>
                <a:gd name="T24" fmla="*/ 680 w 68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340">
                  <a:moveTo>
                    <a:pt x="68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10EC9DC9-67C1-4E5D-A5D0-241C58CA0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125"/>
              <a:ext cx="794" cy="567"/>
            </a:xfrm>
            <a:custGeom>
              <a:avLst/>
              <a:gdLst>
                <a:gd name="T0" fmla="*/ 0 w 794"/>
                <a:gd name="T1" fmla="*/ 0 h 567"/>
                <a:gd name="T2" fmla="*/ 0 w 794"/>
                <a:gd name="T3" fmla="*/ 227 h 567"/>
                <a:gd name="T4" fmla="*/ 227 w 794"/>
                <a:gd name="T5" fmla="*/ 227 h 567"/>
                <a:gd name="T6" fmla="*/ 227 w 794"/>
                <a:gd name="T7" fmla="*/ 567 h 567"/>
                <a:gd name="T8" fmla="*/ 567 w 794"/>
                <a:gd name="T9" fmla="*/ 567 h 567"/>
                <a:gd name="T10" fmla="*/ 567 w 794"/>
                <a:gd name="T11" fmla="*/ 453 h 567"/>
                <a:gd name="T12" fmla="*/ 681 w 794"/>
                <a:gd name="T13" fmla="*/ 453 h 567"/>
                <a:gd name="T14" fmla="*/ 681 w 794"/>
                <a:gd name="T15" fmla="*/ 227 h 567"/>
                <a:gd name="T16" fmla="*/ 794 w 794"/>
                <a:gd name="T17" fmla="*/ 227 h 567"/>
                <a:gd name="T18" fmla="*/ 794 w 794"/>
                <a:gd name="T19" fmla="*/ 113 h 567"/>
                <a:gd name="T20" fmla="*/ 341 w 794"/>
                <a:gd name="T21" fmla="*/ 113 h 567"/>
                <a:gd name="T22" fmla="*/ 341 w 794"/>
                <a:gd name="T23" fmla="*/ 0 h 567"/>
                <a:gd name="T24" fmla="*/ 0 w 79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56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3BBEBB6D-1C12-4D5F-B630-DED5EDF5E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898"/>
              <a:ext cx="567" cy="340"/>
            </a:xfrm>
            <a:custGeom>
              <a:avLst/>
              <a:gdLst>
                <a:gd name="T0" fmla="*/ 0 w 567"/>
                <a:gd name="T1" fmla="*/ 0 h 340"/>
                <a:gd name="T2" fmla="*/ 341 w 567"/>
                <a:gd name="T3" fmla="*/ 0 h 340"/>
                <a:gd name="T4" fmla="*/ 341 w 567"/>
                <a:gd name="T5" fmla="*/ 113 h 340"/>
                <a:gd name="T6" fmla="*/ 454 w 567"/>
                <a:gd name="T7" fmla="*/ 113 h 340"/>
                <a:gd name="T8" fmla="*/ 454 w 567"/>
                <a:gd name="T9" fmla="*/ 227 h 340"/>
                <a:gd name="T10" fmla="*/ 567 w 567"/>
                <a:gd name="T11" fmla="*/ 227 h 340"/>
                <a:gd name="T12" fmla="*/ 567 w 567"/>
                <a:gd name="T13" fmla="*/ 340 h 340"/>
                <a:gd name="T14" fmla="*/ 341 w 567"/>
                <a:gd name="T15" fmla="*/ 340 h 340"/>
                <a:gd name="T16" fmla="*/ 341 w 567"/>
                <a:gd name="T17" fmla="*/ 227 h 340"/>
                <a:gd name="T18" fmla="*/ 114 w 567"/>
                <a:gd name="T19" fmla="*/ 227 h 340"/>
                <a:gd name="T20" fmla="*/ 114 w 567"/>
                <a:gd name="T21" fmla="*/ 113 h 340"/>
                <a:gd name="T22" fmla="*/ 0 w 567"/>
                <a:gd name="T23" fmla="*/ 113 h 340"/>
                <a:gd name="T24" fmla="*/ 0 w 56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340">
                  <a:moveTo>
                    <a:pt x="0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0AB85061-6CFF-4CEF-9FFD-042584D7D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2558"/>
              <a:ext cx="681" cy="340"/>
            </a:xfrm>
            <a:custGeom>
              <a:avLst/>
              <a:gdLst>
                <a:gd name="T0" fmla="*/ 681 w 681"/>
                <a:gd name="T1" fmla="*/ 113 h 340"/>
                <a:gd name="T2" fmla="*/ 681 w 681"/>
                <a:gd name="T3" fmla="*/ 340 h 340"/>
                <a:gd name="T4" fmla="*/ 0 w 681"/>
                <a:gd name="T5" fmla="*/ 340 h 340"/>
                <a:gd name="T6" fmla="*/ 0 w 681"/>
                <a:gd name="T7" fmla="*/ 227 h 340"/>
                <a:gd name="T8" fmla="*/ 114 w 681"/>
                <a:gd name="T9" fmla="*/ 227 h 340"/>
                <a:gd name="T10" fmla="*/ 114 w 681"/>
                <a:gd name="T11" fmla="*/ 0 h 340"/>
                <a:gd name="T12" fmla="*/ 340 w 681"/>
                <a:gd name="T13" fmla="*/ 0 h 340"/>
                <a:gd name="T14" fmla="*/ 340 w 681"/>
                <a:gd name="T15" fmla="*/ 113 h 340"/>
                <a:gd name="T16" fmla="*/ 681 w 681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340">
                  <a:moveTo>
                    <a:pt x="681" y="113"/>
                  </a:moveTo>
                  <a:lnTo>
                    <a:pt x="681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9382FCCD-B1FB-4A67-B5FF-CD9F9BF3E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5393"/>
              <a:ext cx="1928" cy="1020"/>
            </a:xfrm>
            <a:custGeom>
              <a:avLst/>
              <a:gdLst>
                <a:gd name="T0" fmla="*/ 1928 w 1928"/>
                <a:gd name="T1" fmla="*/ 340 h 1020"/>
                <a:gd name="T2" fmla="*/ 1928 w 1928"/>
                <a:gd name="T3" fmla="*/ 453 h 1020"/>
                <a:gd name="T4" fmla="*/ 1814 w 1928"/>
                <a:gd name="T5" fmla="*/ 453 h 1020"/>
                <a:gd name="T6" fmla="*/ 1814 w 1928"/>
                <a:gd name="T7" fmla="*/ 567 h 1020"/>
                <a:gd name="T8" fmla="*/ 1701 w 1928"/>
                <a:gd name="T9" fmla="*/ 567 h 1020"/>
                <a:gd name="T10" fmla="*/ 1701 w 1928"/>
                <a:gd name="T11" fmla="*/ 453 h 1020"/>
                <a:gd name="T12" fmla="*/ 1247 w 1928"/>
                <a:gd name="T13" fmla="*/ 453 h 1020"/>
                <a:gd name="T14" fmla="*/ 1247 w 1928"/>
                <a:gd name="T15" fmla="*/ 567 h 1020"/>
                <a:gd name="T16" fmla="*/ 1134 w 1928"/>
                <a:gd name="T17" fmla="*/ 567 h 1020"/>
                <a:gd name="T18" fmla="*/ 1021 w 1928"/>
                <a:gd name="T19" fmla="*/ 567 h 1020"/>
                <a:gd name="T20" fmla="*/ 1021 w 1928"/>
                <a:gd name="T21" fmla="*/ 680 h 1020"/>
                <a:gd name="T22" fmla="*/ 907 w 1928"/>
                <a:gd name="T23" fmla="*/ 680 h 1020"/>
                <a:gd name="T24" fmla="*/ 907 w 1928"/>
                <a:gd name="T25" fmla="*/ 1020 h 1020"/>
                <a:gd name="T26" fmla="*/ 680 w 1928"/>
                <a:gd name="T27" fmla="*/ 1020 h 1020"/>
                <a:gd name="T28" fmla="*/ 680 w 1928"/>
                <a:gd name="T29" fmla="*/ 907 h 1020"/>
                <a:gd name="T30" fmla="*/ 454 w 1928"/>
                <a:gd name="T31" fmla="*/ 907 h 1020"/>
                <a:gd name="T32" fmla="*/ 454 w 1928"/>
                <a:gd name="T33" fmla="*/ 794 h 1020"/>
                <a:gd name="T34" fmla="*/ 340 w 1928"/>
                <a:gd name="T35" fmla="*/ 794 h 1020"/>
                <a:gd name="T36" fmla="*/ 340 w 1928"/>
                <a:gd name="T37" fmla="*/ 340 h 1020"/>
                <a:gd name="T38" fmla="*/ 113 w 1928"/>
                <a:gd name="T39" fmla="*/ 340 h 1020"/>
                <a:gd name="T40" fmla="*/ 113 w 1928"/>
                <a:gd name="T41" fmla="*/ 227 h 1020"/>
                <a:gd name="T42" fmla="*/ 0 w 1928"/>
                <a:gd name="T43" fmla="*/ 227 h 1020"/>
                <a:gd name="T44" fmla="*/ 0 w 1928"/>
                <a:gd name="T45" fmla="*/ 113 h 1020"/>
                <a:gd name="T46" fmla="*/ 113 w 1928"/>
                <a:gd name="T47" fmla="*/ 113 h 1020"/>
                <a:gd name="T48" fmla="*/ 113 w 1928"/>
                <a:gd name="T49" fmla="*/ 0 h 1020"/>
                <a:gd name="T50" fmla="*/ 227 w 1928"/>
                <a:gd name="T51" fmla="*/ 0 h 1020"/>
                <a:gd name="T52" fmla="*/ 227 w 1928"/>
                <a:gd name="T53" fmla="*/ 113 h 1020"/>
                <a:gd name="T54" fmla="*/ 680 w 1928"/>
                <a:gd name="T55" fmla="*/ 113 h 1020"/>
                <a:gd name="T56" fmla="*/ 680 w 1928"/>
                <a:gd name="T57" fmla="*/ 227 h 1020"/>
                <a:gd name="T58" fmla="*/ 1021 w 1928"/>
                <a:gd name="T59" fmla="*/ 227 h 1020"/>
                <a:gd name="T60" fmla="*/ 1021 w 1928"/>
                <a:gd name="T61" fmla="*/ 0 h 1020"/>
                <a:gd name="T62" fmla="*/ 1134 w 1928"/>
                <a:gd name="T63" fmla="*/ 0 h 1020"/>
                <a:gd name="T64" fmla="*/ 1134 w 1928"/>
                <a:gd name="T65" fmla="*/ 113 h 1020"/>
                <a:gd name="T66" fmla="*/ 1361 w 1928"/>
                <a:gd name="T67" fmla="*/ 113 h 1020"/>
                <a:gd name="T68" fmla="*/ 1361 w 1928"/>
                <a:gd name="T69" fmla="*/ 340 h 1020"/>
                <a:gd name="T70" fmla="*/ 1928 w 1928"/>
                <a:gd name="T71" fmla="*/ 34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28" h="1020">
                  <a:moveTo>
                    <a:pt x="1928" y="340"/>
                  </a:moveTo>
                  <a:lnTo>
                    <a:pt x="1928" y="453"/>
                  </a:lnTo>
                  <a:lnTo>
                    <a:pt x="1814" y="453"/>
                  </a:lnTo>
                  <a:lnTo>
                    <a:pt x="1814" y="567"/>
                  </a:lnTo>
                  <a:lnTo>
                    <a:pt x="1701" y="567"/>
                  </a:lnTo>
                  <a:lnTo>
                    <a:pt x="1701" y="453"/>
                  </a:lnTo>
                  <a:lnTo>
                    <a:pt x="1247" y="453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1021" y="227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361" y="113"/>
                  </a:lnTo>
                  <a:lnTo>
                    <a:pt x="1361" y="340"/>
                  </a:lnTo>
                  <a:lnTo>
                    <a:pt x="1928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CE55D553-AF3A-4307-A616-75A2DD274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846"/>
              <a:ext cx="1021" cy="908"/>
            </a:xfrm>
            <a:custGeom>
              <a:avLst/>
              <a:gdLst>
                <a:gd name="T0" fmla="*/ 1021 w 1021"/>
                <a:gd name="T1" fmla="*/ 114 h 908"/>
                <a:gd name="T2" fmla="*/ 1021 w 1021"/>
                <a:gd name="T3" fmla="*/ 341 h 908"/>
                <a:gd name="T4" fmla="*/ 794 w 1021"/>
                <a:gd name="T5" fmla="*/ 341 h 908"/>
                <a:gd name="T6" fmla="*/ 794 w 1021"/>
                <a:gd name="T7" fmla="*/ 567 h 908"/>
                <a:gd name="T8" fmla="*/ 907 w 1021"/>
                <a:gd name="T9" fmla="*/ 567 h 908"/>
                <a:gd name="T10" fmla="*/ 907 w 1021"/>
                <a:gd name="T11" fmla="*/ 681 h 908"/>
                <a:gd name="T12" fmla="*/ 794 w 1021"/>
                <a:gd name="T13" fmla="*/ 681 h 908"/>
                <a:gd name="T14" fmla="*/ 794 w 1021"/>
                <a:gd name="T15" fmla="*/ 794 h 908"/>
                <a:gd name="T16" fmla="*/ 907 w 1021"/>
                <a:gd name="T17" fmla="*/ 794 h 908"/>
                <a:gd name="T18" fmla="*/ 907 w 1021"/>
                <a:gd name="T19" fmla="*/ 908 h 908"/>
                <a:gd name="T20" fmla="*/ 567 w 1021"/>
                <a:gd name="T21" fmla="*/ 908 h 908"/>
                <a:gd name="T22" fmla="*/ 567 w 1021"/>
                <a:gd name="T23" fmla="*/ 794 h 908"/>
                <a:gd name="T24" fmla="*/ 227 w 1021"/>
                <a:gd name="T25" fmla="*/ 794 h 908"/>
                <a:gd name="T26" fmla="*/ 227 w 1021"/>
                <a:gd name="T27" fmla="*/ 681 h 908"/>
                <a:gd name="T28" fmla="*/ 0 w 1021"/>
                <a:gd name="T29" fmla="*/ 681 h 908"/>
                <a:gd name="T30" fmla="*/ 0 w 1021"/>
                <a:gd name="T31" fmla="*/ 227 h 908"/>
                <a:gd name="T32" fmla="*/ 114 w 1021"/>
                <a:gd name="T33" fmla="*/ 227 h 908"/>
                <a:gd name="T34" fmla="*/ 114 w 1021"/>
                <a:gd name="T35" fmla="*/ 114 h 908"/>
                <a:gd name="T36" fmla="*/ 340 w 1021"/>
                <a:gd name="T37" fmla="*/ 114 h 908"/>
                <a:gd name="T38" fmla="*/ 340 w 1021"/>
                <a:gd name="T39" fmla="*/ 0 h 908"/>
                <a:gd name="T40" fmla="*/ 794 w 1021"/>
                <a:gd name="T41" fmla="*/ 0 h 908"/>
                <a:gd name="T42" fmla="*/ 794 w 1021"/>
                <a:gd name="T43" fmla="*/ 114 h 908"/>
                <a:gd name="T44" fmla="*/ 907 w 1021"/>
                <a:gd name="T45" fmla="*/ 114 h 908"/>
                <a:gd name="T46" fmla="*/ 907 w 1021"/>
                <a:gd name="T47" fmla="*/ 0 h 908"/>
                <a:gd name="T48" fmla="*/ 1021 w 1021"/>
                <a:gd name="T49" fmla="*/ 0 h 908"/>
                <a:gd name="T50" fmla="*/ 1021 w 1021"/>
                <a:gd name="T5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1" h="908">
                  <a:moveTo>
                    <a:pt x="1021" y="114"/>
                  </a:moveTo>
                  <a:lnTo>
                    <a:pt x="1021" y="341"/>
                  </a:lnTo>
                  <a:lnTo>
                    <a:pt x="794" y="341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Freeform 147">
              <a:extLst>
                <a:ext uri="{FF2B5EF4-FFF2-40B4-BE49-F238E27FC236}">
                  <a16:creationId xmlns:a16="http://schemas.microsoft.com/office/drawing/2014/main" id="{6199073F-2687-4E90-A438-44D22B464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5166"/>
              <a:ext cx="1134" cy="1474"/>
            </a:xfrm>
            <a:custGeom>
              <a:avLst/>
              <a:gdLst>
                <a:gd name="T0" fmla="*/ 114 w 1134"/>
                <a:gd name="T1" fmla="*/ 340 h 1474"/>
                <a:gd name="T2" fmla="*/ 114 w 1134"/>
                <a:gd name="T3" fmla="*/ 1021 h 1474"/>
                <a:gd name="T4" fmla="*/ 0 w 1134"/>
                <a:gd name="T5" fmla="*/ 1021 h 1474"/>
                <a:gd name="T6" fmla="*/ 0 w 1134"/>
                <a:gd name="T7" fmla="*/ 1134 h 1474"/>
                <a:gd name="T8" fmla="*/ 114 w 1134"/>
                <a:gd name="T9" fmla="*/ 1134 h 1474"/>
                <a:gd name="T10" fmla="*/ 114 w 1134"/>
                <a:gd name="T11" fmla="*/ 1361 h 1474"/>
                <a:gd name="T12" fmla="*/ 227 w 1134"/>
                <a:gd name="T13" fmla="*/ 1361 h 1474"/>
                <a:gd name="T14" fmla="*/ 227 w 1134"/>
                <a:gd name="T15" fmla="*/ 1474 h 1474"/>
                <a:gd name="T16" fmla="*/ 341 w 1134"/>
                <a:gd name="T17" fmla="*/ 1474 h 1474"/>
                <a:gd name="T18" fmla="*/ 341 w 1134"/>
                <a:gd name="T19" fmla="*/ 1361 h 1474"/>
                <a:gd name="T20" fmla="*/ 567 w 1134"/>
                <a:gd name="T21" fmla="*/ 1361 h 1474"/>
                <a:gd name="T22" fmla="*/ 567 w 1134"/>
                <a:gd name="T23" fmla="*/ 1474 h 1474"/>
                <a:gd name="T24" fmla="*/ 794 w 1134"/>
                <a:gd name="T25" fmla="*/ 1474 h 1474"/>
                <a:gd name="T26" fmla="*/ 794 w 1134"/>
                <a:gd name="T27" fmla="*/ 1361 h 1474"/>
                <a:gd name="T28" fmla="*/ 1134 w 1134"/>
                <a:gd name="T29" fmla="*/ 1361 h 1474"/>
                <a:gd name="T30" fmla="*/ 1134 w 1134"/>
                <a:gd name="T31" fmla="*/ 1021 h 1474"/>
                <a:gd name="T32" fmla="*/ 1021 w 1134"/>
                <a:gd name="T33" fmla="*/ 1021 h 1474"/>
                <a:gd name="T34" fmla="*/ 1021 w 1134"/>
                <a:gd name="T35" fmla="*/ 680 h 1474"/>
                <a:gd name="T36" fmla="*/ 908 w 1134"/>
                <a:gd name="T37" fmla="*/ 680 h 1474"/>
                <a:gd name="T38" fmla="*/ 908 w 1134"/>
                <a:gd name="T39" fmla="*/ 340 h 1474"/>
                <a:gd name="T40" fmla="*/ 794 w 1134"/>
                <a:gd name="T41" fmla="*/ 340 h 1474"/>
                <a:gd name="T42" fmla="*/ 794 w 1134"/>
                <a:gd name="T43" fmla="*/ 227 h 1474"/>
                <a:gd name="T44" fmla="*/ 681 w 1134"/>
                <a:gd name="T45" fmla="*/ 227 h 1474"/>
                <a:gd name="T46" fmla="*/ 681 w 1134"/>
                <a:gd name="T47" fmla="*/ 113 h 1474"/>
                <a:gd name="T48" fmla="*/ 567 w 1134"/>
                <a:gd name="T49" fmla="*/ 113 h 1474"/>
                <a:gd name="T50" fmla="*/ 567 w 1134"/>
                <a:gd name="T51" fmla="*/ 0 h 1474"/>
                <a:gd name="T52" fmla="*/ 454 w 1134"/>
                <a:gd name="T53" fmla="*/ 0 h 1474"/>
                <a:gd name="T54" fmla="*/ 454 w 1134"/>
                <a:gd name="T55" fmla="*/ 113 h 1474"/>
                <a:gd name="T56" fmla="*/ 227 w 1134"/>
                <a:gd name="T57" fmla="*/ 113 h 1474"/>
                <a:gd name="T58" fmla="*/ 227 w 1134"/>
                <a:gd name="T59" fmla="*/ 340 h 1474"/>
                <a:gd name="T60" fmla="*/ 114 w 1134"/>
                <a:gd name="T61" fmla="*/ 34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474">
                  <a:moveTo>
                    <a:pt x="114" y="340"/>
                  </a:move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1134" y="1361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376D1E1C-55C1-4EEE-8347-BEE83F9D9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87"/>
              <a:ext cx="1588" cy="1020"/>
            </a:xfrm>
            <a:custGeom>
              <a:avLst/>
              <a:gdLst>
                <a:gd name="T0" fmla="*/ 1247 w 1588"/>
                <a:gd name="T1" fmla="*/ 0 h 1020"/>
                <a:gd name="T2" fmla="*/ 1474 w 1588"/>
                <a:gd name="T3" fmla="*/ 0 h 1020"/>
                <a:gd name="T4" fmla="*/ 1474 w 1588"/>
                <a:gd name="T5" fmla="*/ 226 h 1020"/>
                <a:gd name="T6" fmla="*/ 1588 w 1588"/>
                <a:gd name="T7" fmla="*/ 226 h 1020"/>
                <a:gd name="T8" fmla="*/ 1588 w 1588"/>
                <a:gd name="T9" fmla="*/ 340 h 1020"/>
                <a:gd name="T10" fmla="*/ 1361 w 1588"/>
                <a:gd name="T11" fmla="*/ 340 h 1020"/>
                <a:gd name="T12" fmla="*/ 1361 w 1588"/>
                <a:gd name="T13" fmla="*/ 453 h 1020"/>
                <a:gd name="T14" fmla="*/ 1134 w 1588"/>
                <a:gd name="T15" fmla="*/ 453 h 1020"/>
                <a:gd name="T16" fmla="*/ 1134 w 1588"/>
                <a:gd name="T17" fmla="*/ 567 h 1020"/>
                <a:gd name="T18" fmla="*/ 1021 w 1588"/>
                <a:gd name="T19" fmla="*/ 567 h 1020"/>
                <a:gd name="T20" fmla="*/ 1021 w 1588"/>
                <a:gd name="T21" fmla="*/ 680 h 1020"/>
                <a:gd name="T22" fmla="*/ 907 w 1588"/>
                <a:gd name="T23" fmla="*/ 680 h 1020"/>
                <a:gd name="T24" fmla="*/ 907 w 1588"/>
                <a:gd name="T25" fmla="*/ 907 h 1020"/>
                <a:gd name="T26" fmla="*/ 1021 w 1588"/>
                <a:gd name="T27" fmla="*/ 907 h 1020"/>
                <a:gd name="T28" fmla="*/ 1021 w 1588"/>
                <a:gd name="T29" fmla="*/ 1020 h 1020"/>
                <a:gd name="T30" fmla="*/ 680 w 1588"/>
                <a:gd name="T31" fmla="*/ 1020 h 1020"/>
                <a:gd name="T32" fmla="*/ 680 w 1588"/>
                <a:gd name="T33" fmla="*/ 907 h 1020"/>
                <a:gd name="T34" fmla="*/ 794 w 1588"/>
                <a:gd name="T35" fmla="*/ 907 h 1020"/>
                <a:gd name="T36" fmla="*/ 794 w 1588"/>
                <a:gd name="T37" fmla="*/ 680 h 1020"/>
                <a:gd name="T38" fmla="*/ 227 w 1588"/>
                <a:gd name="T39" fmla="*/ 680 h 1020"/>
                <a:gd name="T40" fmla="*/ 227 w 1588"/>
                <a:gd name="T41" fmla="*/ 567 h 1020"/>
                <a:gd name="T42" fmla="*/ 113 w 1588"/>
                <a:gd name="T43" fmla="*/ 567 h 1020"/>
                <a:gd name="T44" fmla="*/ 113 w 1588"/>
                <a:gd name="T45" fmla="*/ 453 h 1020"/>
                <a:gd name="T46" fmla="*/ 0 w 1588"/>
                <a:gd name="T47" fmla="*/ 453 h 1020"/>
                <a:gd name="T48" fmla="*/ 0 w 1588"/>
                <a:gd name="T49" fmla="*/ 340 h 1020"/>
                <a:gd name="T50" fmla="*/ 113 w 1588"/>
                <a:gd name="T51" fmla="*/ 340 h 1020"/>
                <a:gd name="T52" fmla="*/ 113 w 1588"/>
                <a:gd name="T53" fmla="*/ 226 h 1020"/>
                <a:gd name="T54" fmla="*/ 0 w 1588"/>
                <a:gd name="T55" fmla="*/ 226 h 1020"/>
                <a:gd name="T56" fmla="*/ 0 w 1588"/>
                <a:gd name="T57" fmla="*/ 0 h 1020"/>
                <a:gd name="T58" fmla="*/ 113 w 1588"/>
                <a:gd name="T59" fmla="*/ 0 h 1020"/>
                <a:gd name="T60" fmla="*/ 113 w 1588"/>
                <a:gd name="T61" fmla="*/ 113 h 1020"/>
                <a:gd name="T62" fmla="*/ 227 w 1588"/>
                <a:gd name="T63" fmla="*/ 113 h 1020"/>
                <a:gd name="T64" fmla="*/ 227 w 1588"/>
                <a:gd name="T65" fmla="*/ 340 h 1020"/>
                <a:gd name="T66" fmla="*/ 340 w 1588"/>
                <a:gd name="T67" fmla="*/ 340 h 1020"/>
                <a:gd name="T68" fmla="*/ 340 w 1588"/>
                <a:gd name="T69" fmla="*/ 453 h 1020"/>
                <a:gd name="T70" fmla="*/ 454 w 1588"/>
                <a:gd name="T71" fmla="*/ 453 h 1020"/>
                <a:gd name="T72" fmla="*/ 454 w 1588"/>
                <a:gd name="T73" fmla="*/ 340 h 1020"/>
                <a:gd name="T74" fmla="*/ 680 w 1588"/>
                <a:gd name="T75" fmla="*/ 340 h 1020"/>
                <a:gd name="T76" fmla="*/ 680 w 1588"/>
                <a:gd name="T77" fmla="*/ 453 h 1020"/>
                <a:gd name="T78" fmla="*/ 907 w 1588"/>
                <a:gd name="T79" fmla="*/ 453 h 1020"/>
                <a:gd name="T80" fmla="*/ 907 w 1588"/>
                <a:gd name="T81" fmla="*/ 340 h 1020"/>
                <a:gd name="T82" fmla="*/ 1247 w 1588"/>
                <a:gd name="T83" fmla="*/ 340 h 1020"/>
                <a:gd name="T84" fmla="*/ 1247 w 1588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8" h="1020">
                  <a:moveTo>
                    <a:pt x="1247" y="0"/>
                  </a:moveTo>
                  <a:lnTo>
                    <a:pt x="1474" y="0"/>
                  </a:lnTo>
                  <a:lnTo>
                    <a:pt x="1474" y="226"/>
                  </a:lnTo>
                  <a:lnTo>
                    <a:pt x="1588" y="226"/>
                  </a:lnTo>
                  <a:lnTo>
                    <a:pt x="1588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247" y="340"/>
                  </a:lnTo>
                  <a:lnTo>
                    <a:pt x="124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6B9065D6-E1EA-4A3D-A57B-F30263A23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6867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340 w 340"/>
                <a:gd name="T3" fmla="*/ 0 h 227"/>
                <a:gd name="T4" fmla="*/ 340 w 340"/>
                <a:gd name="T5" fmla="*/ 227 h 227"/>
                <a:gd name="T6" fmla="*/ 113 w 340"/>
                <a:gd name="T7" fmla="*/ 227 h 227"/>
                <a:gd name="T8" fmla="*/ 113 w 340"/>
                <a:gd name="T9" fmla="*/ 113 h 227"/>
                <a:gd name="T10" fmla="*/ 0 w 340"/>
                <a:gd name="T11" fmla="*/ 113 h 227"/>
                <a:gd name="T12" fmla="*/ 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4DB0D4E3-58C7-406B-B7F5-D72B580F3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5279"/>
              <a:ext cx="1134" cy="1134"/>
            </a:xfrm>
            <a:custGeom>
              <a:avLst/>
              <a:gdLst>
                <a:gd name="T0" fmla="*/ 0 w 1134"/>
                <a:gd name="T1" fmla="*/ 114 h 1134"/>
                <a:gd name="T2" fmla="*/ 340 w 1134"/>
                <a:gd name="T3" fmla="*/ 114 h 1134"/>
                <a:gd name="T4" fmla="*/ 340 w 1134"/>
                <a:gd name="T5" fmla="*/ 0 h 1134"/>
                <a:gd name="T6" fmla="*/ 567 w 1134"/>
                <a:gd name="T7" fmla="*/ 0 h 1134"/>
                <a:gd name="T8" fmla="*/ 567 w 1134"/>
                <a:gd name="T9" fmla="*/ 114 h 1134"/>
                <a:gd name="T10" fmla="*/ 681 w 1134"/>
                <a:gd name="T11" fmla="*/ 114 h 1134"/>
                <a:gd name="T12" fmla="*/ 681 w 1134"/>
                <a:gd name="T13" fmla="*/ 227 h 1134"/>
                <a:gd name="T14" fmla="*/ 1018 w 1134"/>
                <a:gd name="T15" fmla="*/ 225 h 1134"/>
                <a:gd name="T16" fmla="*/ 1021 w 1134"/>
                <a:gd name="T17" fmla="*/ 341 h 1134"/>
                <a:gd name="T18" fmla="*/ 1134 w 1134"/>
                <a:gd name="T19" fmla="*/ 341 h 1134"/>
                <a:gd name="T20" fmla="*/ 1134 w 1134"/>
                <a:gd name="T21" fmla="*/ 454 h 1134"/>
                <a:gd name="T22" fmla="*/ 907 w 1134"/>
                <a:gd name="T23" fmla="*/ 454 h 1134"/>
                <a:gd name="T24" fmla="*/ 907 w 1134"/>
                <a:gd name="T25" fmla="*/ 567 h 1134"/>
                <a:gd name="T26" fmla="*/ 1021 w 1134"/>
                <a:gd name="T27" fmla="*/ 567 h 1134"/>
                <a:gd name="T28" fmla="*/ 1021 w 1134"/>
                <a:gd name="T29" fmla="*/ 681 h 1134"/>
                <a:gd name="T30" fmla="*/ 907 w 1134"/>
                <a:gd name="T31" fmla="*/ 681 h 1134"/>
                <a:gd name="T32" fmla="*/ 907 w 1134"/>
                <a:gd name="T33" fmla="*/ 794 h 1134"/>
                <a:gd name="T34" fmla="*/ 794 w 1134"/>
                <a:gd name="T35" fmla="*/ 794 h 1134"/>
                <a:gd name="T36" fmla="*/ 794 w 1134"/>
                <a:gd name="T37" fmla="*/ 908 h 1134"/>
                <a:gd name="T38" fmla="*/ 907 w 1134"/>
                <a:gd name="T39" fmla="*/ 908 h 1134"/>
                <a:gd name="T40" fmla="*/ 907 w 1134"/>
                <a:gd name="T41" fmla="*/ 1021 h 1134"/>
                <a:gd name="T42" fmla="*/ 794 w 1134"/>
                <a:gd name="T43" fmla="*/ 1021 h 1134"/>
                <a:gd name="T44" fmla="*/ 794 w 1134"/>
                <a:gd name="T45" fmla="*/ 1134 h 1134"/>
                <a:gd name="T46" fmla="*/ 567 w 1134"/>
                <a:gd name="T47" fmla="*/ 1134 h 1134"/>
                <a:gd name="T48" fmla="*/ 567 w 1134"/>
                <a:gd name="T49" fmla="*/ 908 h 1134"/>
                <a:gd name="T50" fmla="*/ 227 w 1134"/>
                <a:gd name="T51" fmla="*/ 908 h 1134"/>
                <a:gd name="T52" fmla="*/ 227 w 1134"/>
                <a:gd name="T53" fmla="*/ 567 h 1134"/>
                <a:gd name="T54" fmla="*/ 114 w 1134"/>
                <a:gd name="T55" fmla="*/ 567 h 1134"/>
                <a:gd name="T56" fmla="*/ 114 w 1134"/>
                <a:gd name="T57" fmla="*/ 227 h 1134"/>
                <a:gd name="T58" fmla="*/ 0 w 1134"/>
                <a:gd name="T59" fmla="*/ 227 h 1134"/>
                <a:gd name="T60" fmla="*/ 0 w 1134"/>
                <a:gd name="T61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34">
                  <a:moveTo>
                    <a:pt x="0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1018" y="225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908"/>
                  </a:lnTo>
                  <a:lnTo>
                    <a:pt x="907" y="908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567" y="1134"/>
                  </a:lnTo>
                  <a:lnTo>
                    <a:pt x="567" y="908"/>
                  </a:lnTo>
                  <a:lnTo>
                    <a:pt x="227" y="908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9ACC300E-2991-4C30-BD56-D3A6EF24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6073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4 h 227"/>
                <a:gd name="T6" fmla="*/ 113 w 227"/>
                <a:gd name="T7" fmla="*/ 114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1F3FADED-656A-4E3D-8C23-BE768ED45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3238"/>
              <a:ext cx="680" cy="681"/>
            </a:xfrm>
            <a:custGeom>
              <a:avLst/>
              <a:gdLst>
                <a:gd name="T0" fmla="*/ 680 w 680"/>
                <a:gd name="T1" fmla="*/ 0 h 681"/>
                <a:gd name="T2" fmla="*/ 453 w 680"/>
                <a:gd name="T3" fmla="*/ 0 h 681"/>
                <a:gd name="T4" fmla="*/ 453 w 680"/>
                <a:gd name="T5" fmla="*/ 114 h 681"/>
                <a:gd name="T6" fmla="*/ 340 w 680"/>
                <a:gd name="T7" fmla="*/ 114 h 681"/>
                <a:gd name="T8" fmla="*/ 340 w 680"/>
                <a:gd name="T9" fmla="*/ 227 h 681"/>
                <a:gd name="T10" fmla="*/ 0 w 680"/>
                <a:gd name="T11" fmla="*/ 227 h 681"/>
                <a:gd name="T12" fmla="*/ 0 w 680"/>
                <a:gd name="T13" fmla="*/ 681 h 681"/>
                <a:gd name="T14" fmla="*/ 226 w 680"/>
                <a:gd name="T15" fmla="*/ 681 h 681"/>
                <a:gd name="T16" fmla="*/ 226 w 680"/>
                <a:gd name="T17" fmla="*/ 567 h 681"/>
                <a:gd name="T18" fmla="*/ 453 w 680"/>
                <a:gd name="T19" fmla="*/ 567 h 681"/>
                <a:gd name="T20" fmla="*/ 453 w 680"/>
                <a:gd name="T21" fmla="*/ 340 h 681"/>
                <a:gd name="T22" fmla="*/ 567 w 680"/>
                <a:gd name="T23" fmla="*/ 340 h 681"/>
                <a:gd name="T24" fmla="*/ 567 w 680"/>
                <a:gd name="T25" fmla="*/ 454 h 681"/>
                <a:gd name="T26" fmla="*/ 680 w 680"/>
                <a:gd name="T27" fmla="*/ 454 h 681"/>
                <a:gd name="T28" fmla="*/ 680 w 680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681">
                  <a:moveTo>
                    <a:pt x="680" y="0"/>
                  </a:move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681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C932165C-22C5-45B8-8D2A-F674B48D4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919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6 h 340"/>
                <a:gd name="T4" fmla="*/ 113 w 227"/>
                <a:gd name="T5" fmla="*/ 226 h 340"/>
                <a:gd name="T6" fmla="*/ 113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3 w 227"/>
                <a:gd name="T13" fmla="*/ 113 h 340"/>
                <a:gd name="T14" fmla="*/ 113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41798C9D-F6B0-4437-8AD3-727B5252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919"/>
              <a:ext cx="1588" cy="1701"/>
            </a:xfrm>
            <a:custGeom>
              <a:avLst/>
              <a:gdLst>
                <a:gd name="T0" fmla="*/ 1588 w 1588"/>
                <a:gd name="T1" fmla="*/ 1247 h 1701"/>
                <a:gd name="T2" fmla="*/ 1588 w 1588"/>
                <a:gd name="T3" fmla="*/ 1360 h 1701"/>
                <a:gd name="T4" fmla="*/ 1475 w 1588"/>
                <a:gd name="T5" fmla="*/ 1360 h 1701"/>
                <a:gd name="T6" fmla="*/ 1475 w 1588"/>
                <a:gd name="T7" fmla="*/ 1587 h 1701"/>
                <a:gd name="T8" fmla="*/ 1361 w 1588"/>
                <a:gd name="T9" fmla="*/ 1587 h 1701"/>
                <a:gd name="T10" fmla="*/ 1361 w 1588"/>
                <a:gd name="T11" fmla="*/ 1701 h 1701"/>
                <a:gd name="T12" fmla="*/ 1248 w 1588"/>
                <a:gd name="T13" fmla="*/ 1701 h 1701"/>
                <a:gd name="T14" fmla="*/ 1248 w 1588"/>
                <a:gd name="T15" fmla="*/ 1587 h 1701"/>
                <a:gd name="T16" fmla="*/ 908 w 1588"/>
                <a:gd name="T17" fmla="*/ 1587 h 1701"/>
                <a:gd name="T18" fmla="*/ 908 w 1588"/>
                <a:gd name="T19" fmla="*/ 1474 h 1701"/>
                <a:gd name="T20" fmla="*/ 794 w 1588"/>
                <a:gd name="T21" fmla="*/ 1474 h 1701"/>
                <a:gd name="T22" fmla="*/ 794 w 1588"/>
                <a:gd name="T23" fmla="*/ 1360 h 1701"/>
                <a:gd name="T24" fmla="*/ 567 w 1588"/>
                <a:gd name="T25" fmla="*/ 1360 h 1701"/>
                <a:gd name="T26" fmla="*/ 567 w 1588"/>
                <a:gd name="T27" fmla="*/ 1474 h 1701"/>
                <a:gd name="T28" fmla="*/ 114 w 1588"/>
                <a:gd name="T29" fmla="*/ 1474 h 1701"/>
                <a:gd name="T30" fmla="*/ 114 w 1588"/>
                <a:gd name="T31" fmla="*/ 1360 h 1701"/>
                <a:gd name="T32" fmla="*/ 0 w 1588"/>
                <a:gd name="T33" fmla="*/ 1360 h 1701"/>
                <a:gd name="T34" fmla="*/ 0 w 1588"/>
                <a:gd name="T35" fmla="*/ 1134 h 1701"/>
                <a:gd name="T36" fmla="*/ 114 w 1588"/>
                <a:gd name="T37" fmla="*/ 1134 h 1701"/>
                <a:gd name="T38" fmla="*/ 114 w 1588"/>
                <a:gd name="T39" fmla="*/ 1020 h 1701"/>
                <a:gd name="T40" fmla="*/ 341 w 1588"/>
                <a:gd name="T41" fmla="*/ 1020 h 1701"/>
                <a:gd name="T42" fmla="*/ 341 w 1588"/>
                <a:gd name="T43" fmla="*/ 907 h 1701"/>
                <a:gd name="T44" fmla="*/ 454 w 1588"/>
                <a:gd name="T45" fmla="*/ 907 h 1701"/>
                <a:gd name="T46" fmla="*/ 454 w 1588"/>
                <a:gd name="T47" fmla="*/ 567 h 1701"/>
                <a:gd name="T48" fmla="*/ 341 w 1588"/>
                <a:gd name="T49" fmla="*/ 567 h 1701"/>
                <a:gd name="T50" fmla="*/ 341 w 1588"/>
                <a:gd name="T51" fmla="*/ 0 h 1701"/>
                <a:gd name="T52" fmla="*/ 454 w 1588"/>
                <a:gd name="T53" fmla="*/ 0 h 1701"/>
                <a:gd name="T54" fmla="*/ 454 w 1588"/>
                <a:gd name="T55" fmla="*/ 113 h 1701"/>
                <a:gd name="T56" fmla="*/ 567 w 1588"/>
                <a:gd name="T57" fmla="*/ 113 h 1701"/>
                <a:gd name="T58" fmla="*/ 567 w 1588"/>
                <a:gd name="T59" fmla="*/ 226 h 1701"/>
                <a:gd name="T60" fmla="*/ 681 w 1588"/>
                <a:gd name="T61" fmla="*/ 226 h 1701"/>
                <a:gd name="T62" fmla="*/ 681 w 1588"/>
                <a:gd name="T63" fmla="*/ 680 h 1701"/>
                <a:gd name="T64" fmla="*/ 794 w 1588"/>
                <a:gd name="T65" fmla="*/ 680 h 1701"/>
                <a:gd name="T66" fmla="*/ 794 w 1588"/>
                <a:gd name="T67" fmla="*/ 793 h 1701"/>
                <a:gd name="T68" fmla="*/ 908 w 1588"/>
                <a:gd name="T69" fmla="*/ 793 h 1701"/>
                <a:gd name="T70" fmla="*/ 908 w 1588"/>
                <a:gd name="T71" fmla="*/ 1020 h 1701"/>
                <a:gd name="T72" fmla="*/ 1134 w 1588"/>
                <a:gd name="T73" fmla="*/ 1020 h 1701"/>
                <a:gd name="T74" fmla="*/ 1134 w 1588"/>
                <a:gd name="T75" fmla="*/ 1247 h 1701"/>
                <a:gd name="T76" fmla="*/ 1588 w 1588"/>
                <a:gd name="T77" fmla="*/ 124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1247"/>
                  </a:moveTo>
                  <a:lnTo>
                    <a:pt x="1588" y="1360"/>
                  </a:lnTo>
                  <a:lnTo>
                    <a:pt x="1475" y="1360"/>
                  </a:lnTo>
                  <a:lnTo>
                    <a:pt x="1475" y="1587"/>
                  </a:lnTo>
                  <a:lnTo>
                    <a:pt x="1361" y="1587"/>
                  </a:lnTo>
                  <a:lnTo>
                    <a:pt x="1361" y="1701"/>
                  </a:lnTo>
                  <a:lnTo>
                    <a:pt x="1248" y="1701"/>
                  </a:lnTo>
                  <a:lnTo>
                    <a:pt x="1248" y="1587"/>
                  </a:lnTo>
                  <a:lnTo>
                    <a:pt x="908" y="1587"/>
                  </a:lnTo>
                  <a:lnTo>
                    <a:pt x="908" y="1474"/>
                  </a:lnTo>
                  <a:lnTo>
                    <a:pt x="794" y="1474"/>
                  </a:lnTo>
                  <a:lnTo>
                    <a:pt x="794" y="1360"/>
                  </a:lnTo>
                  <a:lnTo>
                    <a:pt x="567" y="1360"/>
                  </a:lnTo>
                  <a:lnTo>
                    <a:pt x="567" y="1474"/>
                  </a:lnTo>
                  <a:lnTo>
                    <a:pt x="114" y="1474"/>
                  </a:lnTo>
                  <a:lnTo>
                    <a:pt x="114" y="1360"/>
                  </a:lnTo>
                  <a:lnTo>
                    <a:pt x="0" y="1360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0"/>
                  </a:lnTo>
                  <a:lnTo>
                    <a:pt x="341" y="1020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908" y="793"/>
                  </a:lnTo>
                  <a:lnTo>
                    <a:pt x="908" y="1020"/>
                  </a:lnTo>
                  <a:lnTo>
                    <a:pt x="1134" y="1020"/>
                  </a:lnTo>
                  <a:lnTo>
                    <a:pt x="1134" y="1247"/>
                  </a:lnTo>
                  <a:lnTo>
                    <a:pt x="1588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9FE623CB-5E3F-46FC-A709-32383955B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125"/>
              <a:ext cx="2041" cy="1020"/>
            </a:xfrm>
            <a:custGeom>
              <a:avLst/>
              <a:gdLst>
                <a:gd name="T0" fmla="*/ 1815 w 2041"/>
                <a:gd name="T1" fmla="*/ 0 h 1020"/>
                <a:gd name="T2" fmla="*/ 1248 w 2041"/>
                <a:gd name="T3" fmla="*/ 0 h 1020"/>
                <a:gd name="T4" fmla="*/ 1248 w 2041"/>
                <a:gd name="T5" fmla="*/ 113 h 1020"/>
                <a:gd name="T6" fmla="*/ 794 w 2041"/>
                <a:gd name="T7" fmla="*/ 113 h 1020"/>
                <a:gd name="T8" fmla="*/ 794 w 2041"/>
                <a:gd name="T9" fmla="*/ 227 h 1020"/>
                <a:gd name="T10" fmla="*/ 454 w 2041"/>
                <a:gd name="T11" fmla="*/ 227 h 1020"/>
                <a:gd name="T12" fmla="*/ 454 w 2041"/>
                <a:gd name="T13" fmla="*/ 453 h 1020"/>
                <a:gd name="T14" fmla="*/ 340 w 2041"/>
                <a:gd name="T15" fmla="*/ 453 h 1020"/>
                <a:gd name="T16" fmla="*/ 340 w 2041"/>
                <a:gd name="T17" fmla="*/ 567 h 1020"/>
                <a:gd name="T18" fmla="*/ 0 w 2041"/>
                <a:gd name="T19" fmla="*/ 567 h 1020"/>
                <a:gd name="T20" fmla="*/ 0 w 2041"/>
                <a:gd name="T21" fmla="*/ 794 h 1020"/>
                <a:gd name="T22" fmla="*/ 114 w 2041"/>
                <a:gd name="T23" fmla="*/ 794 h 1020"/>
                <a:gd name="T24" fmla="*/ 114 w 2041"/>
                <a:gd name="T25" fmla="*/ 1020 h 1020"/>
                <a:gd name="T26" fmla="*/ 567 w 2041"/>
                <a:gd name="T27" fmla="*/ 1020 h 1020"/>
                <a:gd name="T28" fmla="*/ 567 w 2041"/>
                <a:gd name="T29" fmla="*/ 907 h 1020"/>
                <a:gd name="T30" fmla="*/ 794 w 2041"/>
                <a:gd name="T31" fmla="*/ 907 h 1020"/>
                <a:gd name="T32" fmla="*/ 794 w 2041"/>
                <a:gd name="T33" fmla="*/ 794 h 1020"/>
                <a:gd name="T34" fmla="*/ 1248 w 2041"/>
                <a:gd name="T35" fmla="*/ 794 h 1020"/>
                <a:gd name="T36" fmla="*/ 1248 w 2041"/>
                <a:gd name="T37" fmla="*/ 680 h 1020"/>
                <a:gd name="T38" fmla="*/ 1361 w 2041"/>
                <a:gd name="T39" fmla="*/ 680 h 1020"/>
                <a:gd name="T40" fmla="*/ 1361 w 2041"/>
                <a:gd name="T41" fmla="*/ 567 h 1020"/>
                <a:gd name="T42" fmla="*/ 1588 w 2041"/>
                <a:gd name="T43" fmla="*/ 567 h 1020"/>
                <a:gd name="T44" fmla="*/ 1588 w 2041"/>
                <a:gd name="T45" fmla="*/ 680 h 1020"/>
                <a:gd name="T46" fmla="*/ 1701 w 2041"/>
                <a:gd name="T47" fmla="*/ 680 h 1020"/>
                <a:gd name="T48" fmla="*/ 1701 w 2041"/>
                <a:gd name="T49" fmla="*/ 567 h 1020"/>
                <a:gd name="T50" fmla="*/ 1928 w 2041"/>
                <a:gd name="T51" fmla="*/ 567 h 1020"/>
                <a:gd name="T52" fmla="*/ 1928 w 2041"/>
                <a:gd name="T53" fmla="*/ 453 h 1020"/>
                <a:gd name="T54" fmla="*/ 2041 w 2041"/>
                <a:gd name="T55" fmla="*/ 453 h 1020"/>
                <a:gd name="T56" fmla="*/ 2041 w 2041"/>
                <a:gd name="T57" fmla="*/ 113 h 1020"/>
                <a:gd name="T58" fmla="*/ 1928 w 2041"/>
                <a:gd name="T59" fmla="*/ 113 h 1020"/>
                <a:gd name="T60" fmla="*/ 1928 w 2041"/>
                <a:gd name="T61" fmla="*/ 0 h 1020"/>
                <a:gd name="T62" fmla="*/ 1815 w 2041"/>
                <a:gd name="T6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1" h="1020">
                  <a:moveTo>
                    <a:pt x="1815" y="0"/>
                  </a:moveTo>
                  <a:lnTo>
                    <a:pt x="1248" y="0"/>
                  </a:lnTo>
                  <a:lnTo>
                    <a:pt x="1248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454" y="22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1248" y="794"/>
                  </a:lnTo>
                  <a:lnTo>
                    <a:pt x="1248" y="680"/>
                  </a:lnTo>
                  <a:lnTo>
                    <a:pt x="1361" y="680"/>
                  </a:lnTo>
                  <a:lnTo>
                    <a:pt x="1361" y="567"/>
                  </a:lnTo>
                  <a:lnTo>
                    <a:pt x="1588" y="567"/>
                  </a:lnTo>
                  <a:lnTo>
                    <a:pt x="1588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928" y="567"/>
                  </a:lnTo>
                  <a:lnTo>
                    <a:pt x="1928" y="453"/>
                  </a:lnTo>
                  <a:lnTo>
                    <a:pt x="2041" y="453"/>
                  </a:lnTo>
                  <a:lnTo>
                    <a:pt x="2041" y="113"/>
                  </a:lnTo>
                  <a:lnTo>
                    <a:pt x="1928" y="113"/>
                  </a:lnTo>
                  <a:lnTo>
                    <a:pt x="1928" y="0"/>
                  </a:lnTo>
                  <a:lnTo>
                    <a:pt x="181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EC29A96D-EF77-4CAD-A9A3-A2A719307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331"/>
              <a:ext cx="2041" cy="1021"/>
            </a:xfrm>
            <a:custGeom>
              <a:avLst/>
              <a:gdLst>
                <a:gd name="T0" fmla="*/ 2041 w 2041"/>
                <a:gd name="T1" fmla="*/ 340 h 1021"/>
                <a:gd name="T2" fmla="*/ 2041 w 2041"/>
                <a:gd name="T3" fmla="*/ 454 h 1021"/>
                <a:gd name="T4" fmla="*/ 1927 w 2041"/>
                <a:gd name="T5" fmla="*/ 454 h 1021"/>
                <a:gd name="T6" fmla="*/ 1927 w 2041"/>
                <a:gd name="T7" fmla="*/ 680 h 1021"/>
                <a:gd name="T8" fmla="*/ 1701 w 2041"/>
                <a:gd name="T9" fmla="*/ 680 h 1021"/>
                <a:gd name="T10" fmla="*/ 1701 w 2041"/>
                <a:gd name="T11" fmla="*/ 794 h 1021"/>
                <a:gd name="T12" fmla="*/ 1134 w 2041"/>
                <a:gd name="T13" fmla="*/ 794 h 1021"/>
                <a:gd name="T14" fmla="*/ 1134 w 2041"/>
                <a:gd name="T15" fmla="*/ 907 h 1021"/>
                <a:gd name="T16" fmla="*/ 680 w 2041"/>
                <a:gd name="T17" fmla="*/ 907 h 1021"/>
                <a:gd name="T18" fmla="*/ 680 w 2041"/>
                <a:gd name="T19" fmla="*/ 1021 h 1021"/>
                <a:gd name="T20" fmla="*/ 453 w 2041"/>
                <a:gd name="T21" fmla="*/ 1021 h 1021"/>
                <a:gd name="T22" fmla="*/ 453 w 2041"/>
                <a:gd name="T23" fmla="*/ 907 h 1021"/>
                <a:gd name="T24" fmla="*/ 226 w 2041"/>
                <a:gd name="T25" fmla="*/ 907 h 1021"/>
                <a:gd name="T26" fmla="*/ 226 w 2041"/>
                <a:gd name="T27" fmla="*/ 794 h 1021"/>
                <a:gd name="T28" fmla="*/ 113 w 2041"/>
                <a:gd name="T29" fmla="*/ 794 h 1021"/>
                <a:gd name="T30" fmla="*/ 113 w 2041"/>
                <a:gd name="T31" fmla="*/ 680 h 1021"/>
                <a:gd name="T32" fmla="*/ 0 w 2041"/>
                <a:gd name="T33" fmla="*/ 680 h 1021"/>
                <a:gd name="T34" fmla="*/ 0 w 2041"/>
                <a:gd name="T35" fmla="*/ 227 h 1021"/>
                <a:gd name="T36" fmla="*/ 226 w 2041"/>
                <a:gd name="T37" fmla="*/ 227 h 1021"/>
                <a:gd name="T38" fmla="*/ 226 w 2041"/>
                <a:gd name="T39" fmla="*/ 113 h 1021"/>
                <a:gd name="T40" fmla="*/ 340 w 2041"/>
                <a:gd name="T41" fmla="*/ 113 h 1021"/>
                <a:gd name="T42" fmla="*/ 340 w 2041"/>
                <a:gd name="T43" fmla="*/ 227 h 1021"/>
                <a:gd name="T44" fmla="*/ 453 w 2041"/>
                <a:gd name="T45" fmla="*/ 227 h 1021"/>
                <a:gd name="T46" fmla="*/ 453 w 2041"/>
                <a:gd name="T47" fmla="*/ 113 h 1021"/>
                <a:gd name="T48" fmla="*/ 567 w 2041"/>
                <a:gd name="T49" fmla="*/ 113 h 1021"/>
                <a:gd name="T50" fmla="*/ 567 w 2041"/>
                <a:gd name="T51" fmla="*/ 227 h 1021"/>
                <a:gd name="T52" fmla="*/ 1020 w 2041"/>
                <a:gd name="T53" fmla="*/ 227 h 1021"/>
                <a:gd name="T54" fmla="*/ 1020 w 2041"/>
                <a:gd name="T55" fmla="*/ 113 h 1021"/>
                <a:gd name="T56" fmla="*/ 1134 w 2041"/>
                <a:gd name="T57" fmla="*/ 113 h 1021"/>
                <a:gd name="T58" fmla="*/ 1247 w 2041"/>
                <a:gd name="T59" fmla="*/ 113 h 1021"/>
                <a:gd name="T60" fmla="*/ 1247 w 2041"/>
                <a:gd name="T61" fmla="*/ 227 h 1021"/>
                <a:gd name="T62" fmla="*/ 1360 w 2041"/>
                <a:gd name="T63" fmla="*/ 227 h 1021"/>
                <a:gd name="T64" fmla="*/ 1360 w 2041"/>
                <a:gd name="T65" fmla="*/ 113 h 1021"/>
                <a:gd name="T66" fmla="*/ 1474 w 2041"/>
                <a:gd name="T67" fmla="*/ 113 h 1021"/>
                <a:gd name="T68" fmla="*/ 1474 w 2041"/>
                <a:gd name="T69" fmla="*/ 0 h 1021"/>
                <a:gd name="T70" fmla="*/ 1814 w 2041"/>
                <a:gd name="T71" fmla="*/ 0 h 1021"/>
                <a:gd name="T72" fmla="*/ 1814 w 2041"/>
                <a:gd name="T73" fmla="*/ 227 h 1021"/>
                <a:gd name="T74" fmla="*/ 1927 w 2041"/>
                <a:gd name="T75" fmla="*/ 227 h 1021"/>
                <a:gd name="T76" fmla="*/ 1927 w 2041"/>
                <a:gd name="T77" fmla="*/ 340 h 1021"/>
                <a:gd name="T78" fmla="*/ 2041 w 2041"/>
                <a:gd name="T79" fmla="*/ 34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41" h="1021">
                  <a:moveTo>
                    <a:pt x="2041" y="340"/>
                  </a:moveTo>
                  <a:lnTo>
                    <a:pt x="2041" y="454"/>
                  </a:lnTo>
                  <a:lnTo>
                    <a:pt x="1927" y="454"/>
                  </a:lnTo>
                  <a:lnTo>
                    <a:pt x="1927" y="680"/>
                  </a:lnTo>
                  <a:lnTo>
                    <a:pt x="1701" y="680"/>
                  </a:lnTo>
                  <a:lnTo>
                    <a:pt x="170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680" y="907"/>
                  </a:lnTo>
                  <a:lnTo>
                    <a:pt x="680" y="1021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227"/>
                  </a:lnTo>
                  <a:lnTo>
                    <a:pt x="1360" y="227"/>
                  </a:lnTo>
                  <a:lnTo>
                    <a:pt x="1360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814" y="0"/>
                  </a:lnTo>
                  <a:lnTo>
                    <a:pt x="1814" y="227"/>
                  </a:lnTo>
                  <a:lnTo>
                    <a:pt x="1927" y="227"/>
                  </a:lnTo>
                  <a:lnTo>
                    <a:pt x="1927" y="340"/>
                  </a:lnTo>
                  <a:lnTo>
                    <a:pt x="204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71392F84-6BA9-4656-ACF2-41C8BE8EC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991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13 h 680"/>
                <a:gd name="T4" fmla="*/ 1021 w 1134"/>
                <a:gd name="T5" fmla="*/ 113 h 680"/>
                <a:gd name="T6" fmla="*/ 1021 w 1134"/>
                <a:gd name="T7" fmla="*/ 453 h 680"/>
                <a:gd name="T8" fmla="*/ 907 w 1134"/>
                <a:gd name="T9" fmla="*/ 453 h 680"/>
                <a:gd name="T10" fmla="*/ 907 w 1134"/>
                <a:gd name="T11" fmla="*/ 567 h 680"/>
                <a:gd name="T12" fmla="*/ 794 w 1134"/>
                <a:gd name="T13" fmla="*/ 567 h 680"/>
                <a:gd name="T14" fmla="*/ 794 w 1134"/>
                <a:gd name="T15" fmla="*/ 453 h 680"/>
                <a:gd name="T16" fmla="*/ 680 w 1134"/>
                <a:gd name="T17" fmla="*/ 453 h 680"/>
                <a:gd name="T18" fmla="*/ 680 w 1134"/>
                <a:gd name="T19" fmla="*/ 567 h 680"/>
                <a:gd name="T20" fmla="*/ 454 w 1134"/>
                <a:gd name="T21" fmla="*/ 567 h 680"/>
                <a:gd name="T22" fmla="*/ 454 w 1134"/>
                <a:gd name="T23" fmla="*/ 680 h 680"/>
                <a:gd name="T24" fmla="*/ 113 w 1134"/>
                <a:gd name="T25" fmla="*/ 680 h 680"/>
                <a:gd name="T26" fmla="*/ 113 w 1134"/>
                <a:gd name="T27" fmla="*/ 567 h 680"/>
                <a:gd name="T28" fmla="*/ 0 w 1134"/>
                <a:gd name="T29" fmla="*/ 567 h 680"/>
                <a:gd name="T30" fmla="*/ 0 w 1134"/>
                <a:gd name="T31" fmla="*/ 340 h 680"/>
                <a:gd name="T32" fmla="*/ 340 w 1134"/>
                <a:gd name="T33" fmla="*/ 340 h 680"/>
                <a:gd name="T34" fmla="*/ 340 w 1134"/>
                <a:gd name="T35" fmla="*/ 227 h 680"/>
                <a:gd name="T36" fmla="*/ 454 w 1134"/>
                <a:gd name="T37" fmla="*/ 227 h 680"/>
                <a:gd name="T38" fmla="*/ 454 w 1134"/>
                <a:gd name="T39" fmla="*/ 113 h 680"/>
                <a:gd name="T40" fmla="*/ 907 w 1134"/>
                <a:gd name="T41" fmla="*/ 113 h 680"/>
                <a:gd name="T42" fmla="*/ 907 w 1134"/>
                <a:gd name="T43" fmla="*/ 0 h 680"/>
                <a:gd name="T44" fmla="*/ 1134 w 1134"/>
                <a:gd name="T4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13"/>
                  </a:lnTo>
                  <a:lnTo>
                    <a:pt x="1021" y="113"/>
                  </a:lnTo>
                  <a:lnTo>
                    <a:pt x="1021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52945011-B174-4FEF-86BF-2FF6E0057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1991"/>
              <a:ext cx="1134" cy="567"/>
            </a:xfrm>
            <a:custGeom>
              <a:avLst/>
              <a:gdLst>
                <a:gd name="T0" fmla="*/ 1134 w 1134"/>
                <a:gd name="T1" fmla="*/ 0 h 567"/>
                <a:gd name="T2" fmla="*/ 907 w 1134"/>
                <a:gd name="T3" fmla="*/ 0 h 567"/>
                <a:gd name="T4" fmla="*/ 907 w 1134"/>
                <a:gd name="T5" fmla="*/ 113 h 567"/>
                <a:gd name="T6" fmla="*/ 567 w 1134"/>
                <a:gd name="T7" fmla="*/ 113 h 567"/>
                <a:gd name="T8" fmla="*/ 567 w 1134"/>
                <a:gd name="T9" fmla="*/ 0 h 567"/>
                <a:gd name="T10" fmla="*/ 113 w 1134"/>
                <a:gd name="T11" fmla="*/ 0 h 567"/>
                <a:gd name="T12" fmla="*/ 113 w 1134"/>
                <a:gd name="T13" fmla="*/ 113 h 567"/>
                <a:gd name="T14" fmla="*/ 0 w 1134"/>
                <a:gd name="T15" fmla="*/ 113 h 567"/>
                <a:gd name="T16" fmla="*/ 0 w 1134"/>
                <a:gd name="T17" fmla="*/ 567 h 567"/>
                <a:gd name="T18" fmla="*/ 453 w 1134"/>
                <a:gd name="T19" fmla="*/ 567 h 567"/>
                <a:gd name="T20" fmla="*/ 453 w 1134"/>
                <a:gd name="T21" fmla="*/ 453 h 567"/>
                <a:gd name="T22" fmla="*/ 680 w 1134"/>
                <a:gd name="T23" fmla="*/ 453 h 567"/>
                <a:gd name="T24" fmla="*/ 680 w 1134"/>
                <a:gd name="T25" fmla="*/ 567 h 567"/>
                <a:gd name="T26" fmla="*/ 793 w 1134"/>
                <a:gd name="T27" fmla="*/ 567 h 567"/>
                <a:gd name="T28" fmla="*/ 793 w 1134"/>
                <a:gd name="T29" fmla="*/ 453 h 567"/>
                <a:gd name="T30" fmla="*/ 907 w 1134"/>
                <a:gd name="T31" fmla="*/ 453 h 567"/>
                <a:gd name="T32" fmla="*/ 907 w 1134"/>
                <a:gd name="T33" fmla="*/ 340 h 567"/>
                <a:gd name="T34" fmla="*/ 1134 w 1134"/>
                <a:gd name="T35" fmla="*/ 340 h 567"/>
                <a:gd name="T36" fmla="*/ 1134 w 1134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567">
                  <a:moveTo>
                    <a:pt x="1134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134" y="340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EF6BD138-9A65-4EFD-849A-9F7A8CA42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57"/>
              <a:ext cx="908" cy="1814"/>
            </a:xfrm>
            <a:custGeom>
              <a:avLst/>
              <a:gdLst>
                <a:gd name="T0" fmla="*/ 114 w 908"/>
                <a:gd name="T1" fmla="*/ 0 h 1814"/>
                <a:gd name="T2" fmla="*/ 114 w 908"/>
                <a:gd name="T3" fmla="*/ 113 h 1814"/>
                <a:gd name="T4" fmla="*/ 0 w 908"/>
                <a:gd name="T5" fmla="*/ 113 h 1814"/>
                <a:gd name="T6" fmla="*/ 0 w 908"/>
                <a:gd name="T7" fmla="*/ 227 h 1814"/>
                <a:gd name="T8" fmla="*/ 114 w 908"/>
                <a:gd name="T9" fmla="*/ 227 h 1814"/>
                <a:gd name="T10" fmla="*/ 114 w 908"/>
                <a:gd name="T11" fmla="*/ 453 h 1814"/>
                <a:gd name="T12" fmla="*/ 0 w 908"/>
                <a:gd name="T13" fmla="*/ 453 h 1814"/>
                <a:gd name="T14" fmla="*/ 0 w 908"/>
                <a:gd name="T15" fmla="*/ 567 h 1814"/>
                <a:gd name="T16" fmla="*/ 114 w 908"/>
                <a:gd name="T17" fmla="*/ 567 h 1814"/>
                <a:gd name="T18" fmla="*/ 114 w 908"/>
                <a:gd name="T19" fmla="*/ 794 h 1814"/>
                <a:gd name="T20" fmla="*/ 227 w 908"/>
                <a:gd name="T21" fmla="*/ 794 h 1814"/>
                <a:gd name="T22" fmla="*/ 227 w 908"/>
                <a:gd name="T23" fmla="*/ 1134 h 1814"/>
                <a:gd name="T24" fmla="*/ 341 w 908"/>
                <a:gd name="T25" fmla="*/ 1134 h 1814"/>
                <a:gd name="T26" fmla="*/ 341 w 908"/>
                <a:gd name="T27" fmla="*/ 1474 h 1814"/>
                <a:gd name="T28" fmla="*/ 454 w 908"/>
                <a:gd name="T29" fmla="*/ 1474 h 1814"/>
                <a:gd name="T30" fmla="*/ 454 w 908"/>
                <a:gd name="T31" fmla="*/ 1701 h 1814"/>
                <a:gd name="T32" fmla="*/ 567 w 908"/>
                <a:gd name="T33" fmla="*/ 1701 h 1814"/>
                <a:gd name="T34" fmla="*/ 567 w 908"/>
                <a:gd name="T35" fmla="*/ 1814 h 1814"/>
                <a:gd name="T36" fmla="*/ 681 w 908"/>
                <a:gd name="T37" fmla="*/ 1814 h 1814"/>
                <a:gd name="T38" fmla="*/ 681 w 908"/>
                <a:gd name="T39" fmla="*/ 1701 h 1814"/>
                <a:gd name="T40" fmla="*/ 794 w 908"/>
                <a:gd name="T41" fmla="*/ 1701 h 1814"/>
                <a:gd name="T42" fmla="*/ 794 w 908"/>
                <a:gd name="T43" fmla="*/ 1587 h 1814"/>
                <a:gd name="T44" fmla="*/ 908 w 908"/>
                <a:gd name="T45" fmla="*/ 1587 h 1814"/>
                <a:gd name="T46" fmla="*/ 908 w 908"/>
                <a:gd name="T47" fmla="*/ 1361 h 1814"/>
                <a:gd name="T48" fmla="*/ 794 w 908"/>
                <a:gd name="T49" fmla="*/ 1361 h 1814"/>
                <a:gd name="T50" fmla="*/ 794 w 908"/>
                <a:gd name="T51" fmla="*/ 1134 h 1814"/>
                <a:gd name="T52" fmla="*/ 681 w 908"/>
                <a:gd name="T53" fmla="*/ 1134 h 1814"/>
                <a:gd name="T54" fmla="*/ 681 w 908"/>
                <a:gd name="T55" fmla="*/ 1361 h 1814"/>
                <a:gd name="T56" fmla="*/ 454 w 908"/>
                <a:gd name="T57" fmla="*/ 1361 h 1814"/>
                <a:gd name="T58" fmla="*/ 454 w 908"/>
                <a:gd name="T59" fmla="*/ 680 h 1814"/>
                <a:gd name="T60" fmla="*/ 567 w 908"/>
                <a:gd name="T61" fmla="*/ 680 h 1814"/>
                <a:gd name="T62" fmla="*/ 567 w 908"/>
                <a:gd name="T63" fmla="*/ 113 h 1814"/>
                <a:gd name="T64" fmla="*/ 341 w 908"/>
                <a:gd name="T65" fmla="*/ 113 h 1814"/>
                <a:gd name="T66" fmla="*/ 341 w 908"/>
                <a:gd name="T67" fmla="*/ 0 h 1814"/>
                <a:gd name="T68" fmla="*/ 114 w 908"/>
                <a:gd name="T69" fmla="*/ 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8" h="1814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474"/>
                  </a:lnTo>
                  <a:lnTo>
                    <a:pt x="454" y="1474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681" y="1814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587"/>
                  </a:lnTo>
                  <a:lnTo>
                    <a:pt x="908" y="1587"/>
                  </a:lnTo>
                  <a:lnTo>
                    <a:pt x="908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361"/>
                  </a:lnTo>
                  <a:lnTo>
                    <a:pt x="454" y="1361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12CF6E30-9F5B-4650-BE04-750B67235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1310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EE974499-6BAC-4AB5-B081-67BAC1A5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" y="1197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FCB6D776-609C-44D3-980E-6F27CAC32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197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453 w 453"/>
                <a:gd name="T3" fmla="*/ 454 h 454"/>
                <a:gd name="T4" fmla="*/ 227 w 453"/>
                <a:gd name="T5" fmla="*/ 454 h 454"/>
                <a:gd name="T6" fmla="*/ 227 w 453"/>
                <a:gd name="T7" fmla="*/ 340 h 454"/>
                <a:gd name="T8" fmla="*/ 0 w 453"/>
                <a:gd name="T9" fmla="*/ 340 h 454"/>
                <a:gd name="T10" fmla="*/ 0 w 453"/>
                <a:gd name="T11" fmla="*/ 0 h 454"/>
                <a:gd name="T12" fmla="*/ 453 w 453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453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EB869387-9A14-4DFC-9512-E3480A91C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1197"/>
              <a:ext cx="1474" cy="1021"/>
            </a:xfrm>
            <a:custGeom>
              <a:avLst/>
              <a:gdLst>
                <a:gd name="T0" fmla="*/ 1474 w 1474"/>
                <a:gd name="T1" fmla="*/ 454 h 1021"/>
                <a:gd name="T2" fmla="*/ 1474 w 1474"/>
                <a:gd name="T3" fmla="*/ 567 h 1021"/>
                <a:gd name="T4" fmla="*/ 1247 w 1474"/>
                <a:gd name="T5" fmla="*/ 567 h 1021"/>
                <a:gd name="T6" fmla="*/ 1247 w 1474"/>
                <a:gd name="T7" fmla="*/ 794 h 1021"/>
                <a:gd name="T8" fmla="*/ 1247 w 1474"/>
                <a:gd name="T9" fmla="*/ 907 h 1021"/>
                <a:gd name="T10" fmla="*/ 794 w 1474"/>
                <a:gd name="T11" fmla="*/ 907 h 1021"/>
                <a:gd name="T12" fmla="*/ 794 w 1474"/>
                <a:gd name="T13" fmla="*/ 1021 h 1021"/>
                <a:gd name="T14" fmla="*/ 680 w 1474"/>
                <a:gd name="T15" fmla="*/ 1021 h 1021"/>
                <a:gd name="T16" fmla="*/ 680 w 1474"/>
                <a:gd name="T17" fmla="*/ 907 h 1021"/>
                <a:gd name="T18" fmla="*/ 453 w 1474"/>
                <a:gd name="T19" fmla="*/ 907 h 1021"/>
                <a:gd name="T20" fmla="*/ 453 w 1474"/>
                <a:gd name="T21" fmla="*/ 567 h 1021"/>
                <a:gd name="T22" fmla="*/ 227 w 1474"/>
                <a:gd name="T23" fmla="*/ 567 h 1021"/>
                <a:gd name="T24" fmla="*/ 227 w 1474"/>
                <a:gd name="T25" fmla="*/ 340 h 1021"/>
                <a:gd name="T26" fmla="*/ 0 w 1474"/>
                <a:gd name="T27" fmla="*/ 340 h 1021"/>
                <a:gd name="T28" fmla="*/ 0 w 1474"/>
                <a:gd name="T29" fmla="*/ 0 h 1021"/>
                <a:gd name="T30" fmla="*/ 227 w 1474"/>
                <a:gd name="T31" fmla="*/ 0 h 1021"/>
                <a:gd name="T32" fmla="*/ 227 w 1474"/>
                <a:gd name="T33" fmla="*/ 227 h 1021"/>
                <a:gd name="T34" fmla="*/ 680 w 1474"/>
                <a:gd name="T35" fmla="*/ 227 h 1021"/>
                <a:gd name="T36" fmla="*/ 680 w 1474"/>
                <a:gd name="T37" fmla="*/ 113 h 1021"/>
                <a:gd name="T38" fmla="*/ 794 w 1474"/>
                <a:gd name="T39" fmla="*/ 113 h 1021"/>
                <a:gd name="T40" fmla="*/ 794 w 1474"/>
                <a:gd name="T41" fmla="*/ 0 h 1021"/>
                <a:gd name="T42" fmla="*/ 1134 w 1474"/>
                <a:gd name="T43" fmla="*/ 0 h 1021"/>
                <a:gd name="T44" fmla="*/ 1134 w 1474"/>
                <a:gd name="T45" fmla="*/ 340 h 1021"/>
                <a:gd name="T46" fmla="*/ 1361 w 1474"/>
                <a:gd name="T47" fmla="*/ 340 h 1021"/>
                <a:gd name="T48" fmla="*/ 1361 w 1474"/>
                <a:gd name="T49" fmla="*/ 454 h 1021"/>
                <a:gd name="T50" fmla="*/ 1474 w 1474"/>
                <a:gd name="T51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4" h="1021">
                  <a:moveTo>
                    <a:pt x="1474" y="454"/>
                  </a:moveTo>
                  <a:lnTo>
                    <a:pt x="1474" y="567"/>
                  </a:lnTo>
                  <a:lnTo>
                    <a:pt x="1247" y="567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794" y="907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47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CE97B1DB-77D1-4E75-BA56-537B73A07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970"/>
              <a:ext cx="1134" cy="1134"/>
            </a:xfrm>
            <a:custGeom>
              <a:avLst/>
              <a:gdLst>
                <a:gd name="T0" fmla="*/ 907 w 1134"/>
                <a:gd name="T1" fmla="*/ 0 h 1134"/>
                <a:gd name="T2" fmla="*/ 681 w 1134"/>
                <a:gd name="T3" fmla="*/ 0 h 1134"/>
                <a:gd name="T4" fmla="*/ 681 w 1134"/>
                <a:gd name="T5" fmla="*/ 114 h 1134"/>
                <a:gd name="T6" fmla="*/ 340 w 1134"/>
                <a:gd name="T7" fmla="*/ 114 h 1134"/>
                <a:gd name="T8" fmla="*/ 227 w 1134"/>
                <a:gd name="T9" fmla="*/ 114 h 1134"/>
                <a:gd name="T10" fmla="*/ 227 w 1134"/>
                <a:gd name="T11" fmla="*/ 227 h 1134"/>
                <a:gd name="T12" fmla="*/ 340 w 1134"/>
                <a:gd name="T13" fmla="*/ 227 h 1134"/>
                <a:gd name="T14" fmla="*/ 340 w 1134"/>
                <a:gd name="T15" fmla="*/ 681 h 1134"/>
                <a:gd name="T16" fmla="*/ 227 w 1134"/>
                <a:gd name="T17" fmla="*/ 681 h 1134"/>
                <a:gd name="T18" fmla="*/ 227 w 1134"/>
                <a:gd name="T19" fmla="*/ 794 h 1134"/>
                <a:gd name="T20" fmla="*/ 0 w 1134"/>
                <a:gd name="T21" fmla="*/ 794 h 1134"/>
                <a:gd name="T22" fmla="*/ 0 w 1134"/>
                <a:gd name="T23" fmla="*/ 1021 h 1134"/>
                <a:gd name="T24" fmla="*/ 681 w 1134"/>
                <a:gd name="T25" fmla="*/ 1021 h 1134"/>
                <a:gd name="T26" fmla="*/ 681 w 1134"/>
                <a:gd name="T27" fmla="*/ 1134 h 1134"/>
                <a:gd name="T28" fmla="*/ 1021 w 1134"/>
                <a:gd name="T29" fmla="*/ 1134 h 1134"/>
                <a:gd name="T30" fmla="*/ 1021 w 1134"/>
                <a:gd name="T31" fmla="*/ 1021 h 1134"/>
                <a:gd name="T32" fmla="*/ 1134 w 1134"/>
                <a:gd name="T33" fmla="*/ 1021 h 1134"/>
                <a:gd name="T34" fmla="*/ 1134 w 1134"/>
                <a:gd name="T35" fmla="*/ 681 h 1134"/>
                <a:gd name="T36" fmla="*/ 1021 w 1134"/>
                <a:gd name="T37" fmla="*/ 681 h 1134"/>
                <a:gd name="T38" fmla="*/ 1021 w 1134"/>
                <a:gd name="T39" fmla="*/ 454 h 1134"/>
                <a:gd name="T40" fmla="*/ 907 w 1134"/>
                <a:gd name="T41" fmla="*/ 454 h 1134"/>
                <a:gd name="T42" fmla="*/ 907 w 1134"/>
                <a:gd name="T43" fmla="*/ 340 h 1134"/>
                <a:gd name="T44" fmla="*/ 1021 w 1134"/>
                <a:gd name="T45" fmla="*/ 340 h 1134"/>
                <a:gd name="T46" fmla="*/ 1021 w 1134"/>
                <a:gd name="T47" fmla="*/ 114 h 1134"/>
                <a:gd name="T48" fmla="*/ 907 w 1134"/>
                <a:gd name="T49" fmla="*/ 114 h 1134"/>
                <a:gd name="T50" fmla="*/ 907 w 1134"/>
                <a:gd name="T5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34" h="1134">
                  <a:moveTo>
                    <a:pt x="907" y="0"/>
                  </a:moveTo>
                  <a:lnTo>
                    <a:pt x="681" y="0"/>
                  </a:lnTo>
                  <a:lnTo>
                    <a:pt x="681" y="11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7" name="Freeform 169">
              <a:extLst>
                <a:ext uri="{FF2B5EF4-FFF2-40B4-BE49-F238E27FC236}">
                  <a16:creationId xmlns:a16="http://schemas.microsoft.com/office/drawing/2014/main" id="{56F07CD0-DF81-49D5-B8D1-32C053C8C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310"/>
              <a:ext cx="680" cy="454"/>
            </a:xfrm>
            <a:custGeom>
              <a:avLst/>
              <a:gdLst>
                <a:gd name="T0" fmla="*/ 113 w 680"/>
                <a:gd name="T1" fmla="*/ 114 h 454"/>
                <a:gd name="T2" fmla="*/ 227 w 680"/>
                <a:gd name="T3" fmla="*/ 114 h 454"/>
                <a:gd name="T4" fmla="*/ 227 w 680"/>
                <a:gd name="T5" fmla="*/ 0 h 454"/>
                <a:gd name="T6" fmla="*/ 340 w 680"/>
                <a:gd name="T7" fmla="*/ 0 h 454"/>
                <a:gd name="T8" fmla="*/ 340 w 680"/>
                <a:gd name="T9" fmla="*/ 114 h 454"/>
                <a:gd name="T10" fmla="*/ 680 w 680"/>
                <a:gd name="T11" fmla="*/ 114 h 454"/>
                <a:gd name="T12" fmla="*/ 680 w 680"/>
                <a:gd name="T13" fmla="*/ 341 h 454"/>
                <a:gd name="T14" fmla="*/ 567 w 680"/>
                <a:gd name="T15" fmla="*/ 341 h 454"/>
                <a:gd name="T16" fmla="*/ 567 w 680"/>
                <a:gd name="T17" fmla="*/ 454 h 454"/>
                <a:gd name="T18" fmla="*/ 454 w 680"/>
                <a:gd name="T19" fmla="*/ 454 h 454"/>
                <a:gd name="T20" fmla="*/ 454 w 680"/>
                <a:gd name="T21" fmla="*/ 227 h 454"/>
                <a:gd name="T22" fmla="*/ 227 w 680"/>
                <a:gd name="T23" fmla="*/ 227 h 454"/>
                <a:gd name="T24" fmla="*/ 227 w 680"/>
                <a:gd name="T25" fmla="*/ 341 h 454"/>
                <a:gd name="T26" fmla="*/ 0 w 680"/>
                <a:gd name="T27" fmla="*/ 341 h 454"/>
                <a:gd name="T28" fmla="*/ 0 w 680"/>
                <a:gd name="T29" fmla="*/ 227 h 454"/>
                <a:gd name="T30" fmla="*/ 113 w 680"/>
                <a:gd name="T31" fmla="*/ 227 h 454"/>
                <a:gd name="T32" fmla="*/ 113 w 680"/>
                <a:gd name="T33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454">
                  <a:moveTo>
                    <a:pt x="113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8" name="Freeform 170">
              <a:extLst>
                <a:ext uri="{FF2B5EF4-FFF2-40B4-BE49-F238E27FC236}">
                  <a16:creationId xmlns:a16="http://schemas.microsoft.com/office/drawing/2014/main" id="{A5603738-BD77-43D4-BEC4-1FC99D2E5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424"/>
              <a:ext cx="1247" cy="907"/>
            </a:xfrm>
            <a:custGeom>
              <a:avLst/>
              <a:gdLst>
                <a:gd name="T0" fmla="*/ 907 w 1247"/>
                <a:gd name="T1" fmla="*/ 0 h 907"/>
                <a:gd name="T2" fmla="*/ 907 w 1247"/>
                <a:gd name="T3" fmla="*/ 227 h 907"/>
                <a:gd name="T4" fmla="*/ 567 w 1247"/>
                <a:gd name="T5" fmla="*/ 227 h 907"/>
                <a:gd name="T6" fmla="*/ 567 w 1247"/>
                <a:gd name="T7" fmla="*/ 340 h 907"/>
                <a:gd name="T8" fmla="*/ 454 w 1247"/>
                <a:gd name="T9" fmla="*/ 340 h 907"/>
                <a:gd name="T10" fmla="*/ 454 w 1247"/>
                <a:gd name="T11" fmla="*/ 113 h 907"/>
                <a:gd name="T12" fmla="*/ 227 w 1247"/>
                <a:gd name="T13" fmla="*/ 113 h 907"/>
                <a:gd name="T14" fmla="*/ 227 w 1247"/>
                <a:gd name="T15" fmla="*/ 227 h 907"/>
                <a:gd name="T16" fmla="*/ 0 w 1247"/>
                <a:gd name="T17" fmla="*/ 227 h 907"/>
                <a:gd name="T18" fmla="*/ 0 w 1247"/>
                <a:gd name="T19" fmla="*/ 794 h 907"/>
                <a:gd name="T20" fmla="*/ 227 w 1247"/>
                <a:gd name="T21" fmla="*/ 794 h 907"/>
                <a:gd name="T22" fmla="*/ 227 w 1247"/>
                <a:gd name="T23" fmla="*/ 567 h 907"/>
                <a:gd name="T24" fmla="*/ 340 w 1247"/>
                <a:gd name="T25" fmla="*/ 567 h 907"/>
                <a:gd name="T26" fmla="*/ 340 w 1247"/>
                <a:gd name="T27" fmla="*/ 794 h 907"/>
                <a:gd name="T28" fmla="*/ 454 w 1247"/>
                <a:gd name="T29" fmla="*/ 794 h 907"/>
                <a:gd name="T30" fmla="*/ 454 w 1247"/>
                <a:gd name="T31" fmla="*/ 907 h 907"/>
                <a:gd name="T32" fmla="*/ 567 w 1247"/>
                <a:gd name="T33" fmla="*/ 907 h 907"/>
                <a:gd name="T34" fmla="*/ 567 w 1247"/>
                <a:gd name="T35" fmla="*/ 680 h 907"/>
                <a:gd name="T36" fmla="*/ 680 w 1247"/>
                <a:gd name="T37" fmla="*/ 680 h 907"/>
                <a:gd name="T38" fmla="*/ 680 w 1247"/>
                <a:gd name="T39" fmla="*/ 453 h 907"/>
                <a:gd name="T40" fmla="*/ 794 w 1247"/>
                <a:gd name="T41" fmla="*/ 453 h 907"/>
                <a:gd name="T42" fmla="*/ 794 w 1247"/>
                <a:gd name="T43" fmla="*/ 340 h 907"/>
                <a:gd name="T44" fmla="*/ 907 w 1247"/>
                <a:gd name="T45" fmla="*/ 340 h 907"/>
                <a:gd name="T46" fmla="*/ 907 w 1247"/>
                <a:gd name="T47" fmla="*/ 453 h 907"/>
                <a:gd name="T48" fmla="*/ 1247 w 1247"/>
                <a:gd name="T49" fmla="*/ 453 h 907"/>
                <a:gd name="T50" fmla="*/ 1247 w 1247"/>
                <a:gd name="T51" fmla="*/ 340 h 907"/>
                <a:gd name="T52" fmla="*/ 1134 w 1247"/>
                <a:gd name="T53" fmla="*/ 340 h 907"/>
                <a:gd name="T54" fmla="*/ 1134 w 1247"/>
                <a:gd name="T55" fmla="*/ 0 h 907"/>
                <a:gd name="T56" fmla="*/ 907 w 1247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907">
                  <a:moveTo>
                    <a:pt x="907" y="0"/>
                  </a:moveTo>
                  <a:lnTo>
                    <a:pt x="90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0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9" name="Freeform 171">
              <a:extLst>
                <a:ext uri="{FF2B5EF4-FFF2-40B4-BE49-F238E27FC236}">
                  <a16:creationId xmlns:a16="http://schemas.microsoft.com/office/drawing/2014/main" id="{8AB5A3B1-4710-4A1F-B9ED-5D0878058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630"/>
              <a:ext cx="907" cy="1021"/>
            </a:xfrm>
            <a:custGeom>
              <a:avLst/>
              <a:gdLst>
                <a:gd name="T0" fmla="*/ 0 w 907"/>
                <a:gd name="T1" fmla="*/ 227 h 1021"/>
                <a:gd name="T2" fmla="*/ 0 w 907"/>
                <a:gd name="T3" fmla="*/ 340 h 1021"/>
                <a:gd name="T4" fmla="*/ 113 w 907"/>
                <a:gd name="T5" fmla="*/ 340 h 1021"/>
                <a:gd name="T6" fmla="*/ 113 w 907"/>
                <a:gd name="T7" fmla="*/ 794 h 1021"/>
                <a:gd name="T8" fmla="*/ 227 w 907"/>
                <a:gd name="T9" fmla="*/ 794 h 1021"/>
                <a:gd name="T10" fmla="*/ 227 w 907"/>
                <a:gd name="T11" fmla="*/ 680 h 1021"/>
                <a:gd name="T12" fmla="*/ 340 w 907"/>
                <a:gd name="T13" fmla="*/ 680 h 1021"/>
                <a:gd name="T14" fmla="*/ 340 w 907"/>
                <a:gd name="T15" fmla="*/ 794 h 1021"/>
                <a:gd name="T16" fmla="*/ 680 w 907"/>
                <a:gd name="T17" fmla="*/ 794 h 1021"/>
                <a:gd name="T18" fmla="*/ 680 w 907"/>
                <a:gd name="T19" fmla="*/ 1021 h 1021"/>
                <a:gd name="T20" fmla="*/ 907 w 907"/>
                <a:gd name="T21" fmla="*/ 1021 h 1021"/>
                <a:gd name="T22" fmla="*/ 907 w 907"/>
                <a:gd name="T23" fmla="*/ 567 h 1021"/>
                <a:gd name="T24" fmla="*/ 794 w 907"/>
                <a:gd name="T25" fmla="*/ 567 h 1021"/>
                <a:gd name="T26" fmla="*/ 794 w 907"/>
                <a:gd name="T27" fmla="*/ 0 h 1021"/>
                <a:gd name="T28" fmla="*/ 454 w 907"/>
                <a:gd name="T29" fmla="*/ 0 h 1021"/>
                <a:gd name="T30" fmla="*/ 454 w 907"/>
                <a:gd name="T31" fmla="*/ 113 h 1021"/>
                <a:gd name="T32" fmla="*/ 227 w 907"/>
                <a:gd name="T33" fmla="*/ 113 h 1021"/>
                <a:gd name="T34" fmla="*/ 227 w 907"/>
                <a:gd name="T35" fmla="*/ 227 h 1021"/>
                <a:gd name="T36" fmla="*/ 0 w 907"/>
                <a:gd name="T37" fmla="*/ 22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1021">
                  <a:moveTo>
                    <a:pt x="0" y="227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680" y="794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81" name="Group 173">
            <a:extLst>
              <a:ext uri="{FF2B5EF4-FFF2-40B4-BE49-F238E27FC236}">
                <a16:creationId xmlns:a16="http://schemas.microsoft.com/office/drawing/2014/main" id="{AF03B4CD-DF77-46E3-A549-76C3236E6C4D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6940550"/>
            <a:ext cx="530225" cy="133350"/>
            <a:chOff x="1266" y="4768"/>
            <a:chExt cx="334" cy="84"/>
          </a:xfrm>
        </p:grpSpPr>
        <p:sp>
          <p:nvSpPr>
            <p:cNvPr id="17582" name="WordArt 174">
              <a:extLst>
                <a:ext uri="{FF2B5EF4-FFF2-40B4-BE49-F238E27FC236}">
                  <a16:creationId xmlns:a16="http://schemas.microsoft.com/office/drawing/2014/main" id="{65E213E0-708D-4CDD-ACE0-0C3944EC4B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  <p:sp>
          <p:nvSpPr>
            <p:cNvPr id="17583" name="WordArt 175">
              <a:extLst>
                <a:ext uri="{FF2B5EF4-FFF2-40B4-BE49-F238E27FC236}">
                  <a16:creationId xmlns:a16="http://schemas.microsoft.com/office/drawing/2014/main" id="{30426E8A-691C-45B4-A1BF-7164F0ED8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</p:grpSp>
      <p:grpSp>
        <p:nvGrpSpPr>
          <p:cNvPr id="17584" name="Group 176">
            <a:extLst>
              <a:ext uri="{FF2B5EF4-FFF2-40B4-BE49-F238E27FC236}">
                <a16:creationId xmlns:a16="http://schemas.microsoft.com/office/drawing/2014/main" id="{D105F385-1EB8-4FC9-A78F-AB7137B4C1EC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031038"/>
            <a:ext cx="396875" cy="133350"/>
            <a:chOff x="812" y="4768"/>
            <a:chExt cx="250" cy="84"/>
          </a:xfrm>
        </p:grpSpPr>
        <p:sp>
          <p:nvSpPr>
            <p:cNvPr id="17585" name="WordArt 177">
              <a:extLst>
                <a:ext uri="{FF2B5EF4-FFF2-40B4-BE49-F238E27FC236}">
                  <a16:creationId xmlns:a16="http://schemas.microsoft.com/office/drawing/2014/main" id="{A45C12DD-24E9-4F09-B5CD-78A481903F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  <p:sp>
          <p:nvSpPr>
            <p:cNvPr id="17586" name="WordArt 178">
              <a:extLst>
                <a:ext uri="{FF2B5EF4-FFF2-40B4-BE49-F238E27FC236}">
                  <a16:creationId xmlns:a16="http://schemas.microsoft.com/office/drawing/2014/main" id="{0F813B42-EDE9-40E9-A9DC-D2E2993B9B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</p:grpSp>
      <p:grpSp>
        <p:nvGrpSpPr>
          <p:cNvPr id="17587" name="Group 179">
            <a:extLst>
              <a:ext uri="{FF2B5EF4-FFF2-40B4-BE49-F238E27FC236}">
                <a16:creationId xmlns:a16="http://schemas.microsoft.com/office/drawing/2014/main" id="{28CE29D7-FC6F-4234-89B9-1D136CFEAED9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5635625"/>
            <a:ext cx="530225" cy="133350"/>
            <a:chOff x="1273" y="4995"/>
            <a:chExt cx="334" cy="84"/>
          </a:xfrm>
        </p:grpSpPr>
        <p:sp>
          <p:nvSpPr>
            <p:cNvPr id="17588" name="WordArt 180">
              <a:extLst>
                <a:ext uri="{FF2B5EF4-FFF2-40B4-BE49-F238E27FC236}">
                  <a16:creationId xmlns:a16="http://schemas.microsoft.com/office/drawing/2014/main" id="{12A34DBE-26DE-424A-951B-DEA3793547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9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  <p:sp>
          <p:nvSpPr>
            <p:cNvPr id="17589" name="WordArt 181">
              <a:extLst>
                <a:ext uri="{FF2B5EF4-FFF2-40B4-BE49-F238E27FC236}">
                  <a16:creationId xmlns:a16="http://schemas.microsoft.com/office/drawing/2014/main" id="{A7D345F1-D43A-4C85-8832-5393CA9448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9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</p:grpSp>
      <p:grpSp>
        <p:nvGrpSpPr>
          <p:cNvPr id="17590" name="Group 182">
            <a:extLst>
              <a:ext uri="{FF2B5EF4-FFF2-40B4-BE49-F238E27FC236}">
                <a16:creationId xmlns:a16="http://schemas.microsoft.com/office/drawing/2014/main" id="{68BE7B7A-D6DF-4506-B292-FC8FCC228FAA}"/>
              </a:ext>
            </a:extLst>
          </p:cNvPr>
          <p:cNvGrpSpPr>
            <a:grpSpLocks/>
          </p:cNvGrpSpPr>
          <p:nvPr/>
        </p:nvGrpSpPr>
        <p:grpSpPr bwMode="auto">
          <a:xfrm>
            <a:off x="885825" y="5456238"/>
            <a:ext cx="396875" cy="133350"/>
            <a:chOff x="819" y="4995"/>
            <a:chExt cx="250" cy="84"/>
          </a:xfrm>
        </p:grpSpPr>
        <p:sp>
          <p:nvSpPr>
            <p:cNvPr id="17591" name="WordArt 183">
              <a:extLst>
                <a:ext uri="{FF2B5EF4-FFF2-40B4-BE49-F238E27FC236}">
                  <a16:creationId xmlns:a16="http://schemas.microsoft.com/office/drawing/2014/main" id="{A8224ACF-2E7C-4413-B80E-97B4C93103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  <p:sp>
          <p:nvSpPr>
            <p:cNvPr id="17592" name="WordArt 184">
              <a:extLst>
                <a:ext uri="{FF2B5EF4-FFF2-40B4-BE49-F238E27FC236}">
                  <a16:creationId xmlns:a16="http://schemas.microsoft.com/office/drawing/2014/main" id="{55CF7CEB-1331-455F-8D5E-755236B41B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</p:grpSp>
      <p:grpSp>
        <p:nvGrpSpPr>
          <p:cNvPr id="17593" name="Group 185">
            <a:extLst>
              <a:ext uri="{FF2B5EF4-FFF2-40B4-BE49-F238E27FC236}">
                <a16:creationId xmlns:a16="http://schemas.microsoft.com/office/drawing/2014/main" id="{0BAED926-079E-4981-B656-D18849F448E1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280525"/>
            <a:ext cx="396875" cy="133350"/>
            <a:chOff x="472" y="4768"/>
            <a:chExt cx="250" cy="84"/>
          </a:xfrm>
        </p:grpSpPr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823AD4C5-44F1-4009-A64A-DB5D9E1883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  <p:sp>
          <p:nvSpPr>
            <p:cNvPr id="17595" name="WordArt 187">
              <a:extLst>
                <a:ext uri="{FF2B5EF4-FFF2-40B4-BE49-F238E27FC236}">
                  <a16:creationId xmlns:a16="http://schemas.microsoft.com/office/drawing/2014/main" id="{4A7F36A2-9DED-4740-9177-201BB2E667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</p:grpSp>
      <p:grpSp>
        <p:nvGrpSpPr>
          <p:cNvPr id="17596" name="Group 188">
            <a:extLst>
              <a:ext uri="{FF2B5EF4-FFF2-40B4-BE49-F238E27FC236}">
                <a16:creationId xmlns:a16="http://schemas.microsoft.com/office/drawing/2014/main" id="{D442EC8D-D841-4A3D-9296-229D7C284145}"/>
              </a:ext>
            </a:extLst>
          </p:cNvPr>
          <p:cNvGrpSpPr>
            <a:grpSpLocks/>
          </p:cNvGrpSpPr>
          <p:nvPr/>
        </p:nvGrpSpPr>
        <p:grpSpPr bwMode="auto">
          <a:xfrm>
            <a:off x="8580438" y="9640888"/>
            <a:ext cx="396875" cy="133350"/>
            <a:chOff x="479" y="4995"/>
            <a:chExt cx="250" cy="84"/>
          </a:xfrm>
        </p:grpSpPr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1DB03823-53AD-4E62-8F50-A89F36CCAE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  <p:sp>
          <p:nvSpPr>
            <p:cNvPr id="17598" name="WordArt 190">
              <a:extLst>
                <a:ext uri="{FF2B5EF4-FFF2-40B4-BE49-F238E27FC236}">
                  <a16:creationId xmlns:a16="http://schemas.microsoft.com/office/drawing/2014/main" id="{DB9832C6-74CB-4BF9-B940-975F35D573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</p:grpSp>
      <p:grpSp>
        <p:nvGrpSpPr>
          <p:cNvPr id="17599" name="Group 191">
            <a:extLst>
              <a:ext uri="{FF2B5EF4-FFF2-40B4-BE49-F238E27FC236}">
                <a16:creationId xmlns:a16="http://schemas.microsoft.com/office/drawing/2014/main" id="{5BEC76C0-7149-4F75-9E11-68A43EB06200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9056688"/>
            <a:ext cx="530225" cy="133350"/>
            <a:chOff x="1266" y="5252"/>
            <a:chExt cx="334" cy="84"/>
          </a:xfrm>
        </p:grpSpPr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9CE4A99A-23B3-4116-BF73-BC5F08F519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  <p:sp>
          <p:nvSpPr>
            <p:cNvPr id="17601" name="WordArt 193">
              <a:extLst>
                <a:ext uri="{FF2B5EF4-FFF2-40B4-BE49-F238E27FC236}">
                  <a16:creationId xmlns:a16="http://schemas.microsoft.com/office/drawing/2014/main" id="{E05FE73C-A737-4F04-A27D-F2CC635477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</p:grpSp>
      <p:grpSp>
        <p:nvGrpSpPr>
          <p:cNvPr id="17602" name="Group 194">
            <a:extLst>
              <a:ext uri="{FF2B5EF4-FFF2-40B4-BE49-F238E27FC236}">
                <a16:creationId xmlns:a16="http://schemas.microsoft.com/office/drawing/2014/main" id="{37C58556-6E31-42CA-AA9C-E8024E9576E7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6445250"/>
            <a:ext cx="396875" cy="133350"/>
            <a:chOff x="812" y="5252"/>
            <a:chExt cx="250" cy="84"/>
          </a:xfrm>
        </p:grpSpPr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31B8EC44-6D60-4673-9A60-444E088451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7604" name="WordArt 196">
              <a:extLst>
                <a:ext uri="{FF2B5EF4-FFF2-40B4-BE49-F238E27FC236}">
                  <a16:creationId xmlns:a16="http://schemas.microsoft.com/office/drawing/2014/main" id="{1FCC3C70-726C-46DB-A47D-0938B38193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7605" name="Group 197">
            <a:extLst>
              <a:ext uri="{FF2B5EF4-FFF2-40B4-BE49-F238E27FC236}">
                <a16:creationId xmlns:a16="http://schemas.microsoft.com/office/drawing/2014/main" id="{4699890E-26A8-44F2-BEAD-90DC95F221B1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8470900"/>
            <a:ext cx="530225" cy="133350"/>
            <a:chOff x="1273" y="5479"/>
            <a:chExt cx="334" cy="84"/>
          </a:xfrm>
        </p:grpSpPr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7DC049B8-5822-4F2E-8D77-29710687F3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47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  <p:sp>
          <p:nvSpPr>
            <p:cNvPr id="17607" name="WordArt 199">
              <a:extLst>
                <a:ext uri="{FF2B5EF4-FFF2-40B4-BE49-F238E27FC236}">
                  <a16:creationId xmlns:a16="http://schemas.microsoft.com/office/drawing/2014/main" id="{5BD6FE04-449D-480D-9022-7DD937E632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48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</p:grpSp>
      <p:grpSp>
        <p:nvGrpSpPr>
          <p:cNvPr id="17608" name="Group 200">
            <a:extLst>
              <a:ext uri="{FF2B5EF4-FFF2-40B4-BE49-F238E27FC236}">
                <a16:creationId xmlns:a16="http://schemas.microsoft.com/office/drawing/2014/main" id="{8218457D-E08C-47C4-8010-9A89D4F8360A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3790950"/>
            <a:ext cx="396875" cy="133350"/>
            <a:chOff x="819" y="5479"/>
            <a:chExt cx="250" cy="84"/>
          </a:xfrm>
        </p:grpSpPr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B2CC4ED0-1359-4ECC-8D46-0CC3B075CA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  <p:sp>
          <p:nvSpPr>
            <p:cNvPr id="17610" name="WordArt 202">
              <a:extLst>
                <a:ext uri="{FF2B5EF4-FFF2-40B4-BE49-F238E27FC236}">
                  <a16:creationId xmlns:a16="http://schemas.microsoft.com/office/drawing/2014/main" id="{FBFFABE8-1012-4FD2-A9C0-4685E32713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</p:grpSp>
      <p:grpSp>
        <p:nvGrpSpPr>
          <p:cNvPr id="17611" name="Group 203">
            <a:extLst>
              <a:ext uri="{FF2B5EF4-FFF2-40B4-BE49-F238E27FC236}">
                <a16:creationId xmlns:a16="http://schemas.microsoft.com/office/drawing/2014/main" id="{62530AC5-D819-485B-8394-55DE2C925021}"/>
              </a:ext>
            </a:extLst>
          </p:cNvPr>
          <p:cNvGrpSpPr>
            <a:grpSpLocks/>
          </p:cNvGrpSpPr>
          <p:nvPr/>
        </p:nvGrpSpPr>
        <p:grpSpPr bwMode="auto">
          <a:xfrm>
            <a:off x="795338" y="5995988"/>
            <a:ext cx="396875" cy="133350"/>
            <a:chOff x="472" y="5252"/>
            <a:chExt cx="250" cy="84"/>
          </a:xfrm>
        </p:grpSpPr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53DBE7B3-E1E0-40FF-A669-A068E088D9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  <p:sp>
          <p:nvSpPr>
            <p:cNvPr id="17613" name="WordArt 205">
              <a:extLst>
                <a:ext uri="{FF2B5EF4-FFF2-40B4-BE49-F238E27FC236}">
                  <a16:creationId xmlns:a16="http://schemas.microsoft.com/office/drawing/2014/main" id="{5A1E1752-578E-4A79-8C18-CF8F749A11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</p:grpSp>
      <p:grpSp>
        <p:nvGrpSpPr>
          <p:cNvPr id="17614" name="Group 206">
            <a:extLst>
              <a:ext uri="{FF2B5EF4-FFF2-40B4-BE49-F238E27FC236}">
                <a16:creationId xmlns:a16="http://schemas.microsoft.com/office/drawing/2014/main" id="{5C7523E9-73BB-447B-990C-CB97078C8631}"/>
              </a:ext>
            </a:extLst>
          </p:cNvPr>
          <p:cNvGrpSpPr>
            <a:grpSpLocks/>
          </p:cNvGrpSpPr>
          <p:nvPr/>
        </p:nvGrpSpPr>
        <p:grpSpPr bwMode="auto">
          <a:xfrm>
            <a:off x="1874838" y="5321300"/>
            <a:ext cx="396875" cy="133350"/>
            <a:chOff x="479" y="5479"/>
            <a:chExt cx="250" cy="84"/>
          </a:xfrm>
        </p:grpSpPr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3C63C316-C8B2-449A-9C8D-2580E9F095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  <p:sp>
          <p:nvSpPr>
            <p:cNvPr id="17616" name="WordArt 208">
              <a:extLst>
                <a:ext uri="{FF2B5EF4-FFF2-40B4-BE49-F238E27FC236}">
                  <a16:creationId xmlns:a16="http://schemas.microsoft.com/office/drawing/2014/main" id="{7C199CB6-3756-49BB-9ABD-BEBE9BA514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</p:grpSp>
      <p:grpSp>
        <p:nvGrpSpPr>
          <p:cNvPr id="17617" name="Group 209">
            <a:extLst>
              <a:ext uri="{FF2B5EF4-FFF2-40B4-BE49-F238E27FC236}">
                <a16:creationId xmlns:a16="http://schemas.microsoft.com/office/drawing/2014/main" id="{D3EBA296-711B-4CF0-AA22-BA172C2FA298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9910763"/>
            <a:ext cx="530225" cy="133350"/>
            <a:chOff x="1266" y="5675"/>
            <a:chExt cx="334" cy="84"/>
          </a:xfrm>
        </p:grpSpPr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7F52FBC1-8BCD-41C3-9AD8-045BE3BB07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67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5DDF2C30-7ABC-4EAC-9842-E6E11C157C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67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</p:grpSp>
      <p:grpSp>
        <p:nvGrpSpPr>
          <p:cNvPr id="17620" name="Group 212">
            <a:extLst>
              <a:ext uri="{FF2B5EF4-FFF2-40B4-BE49-F238E27FC236}">
                <a16:creationId xmlns:a16="http://schemas.microsoft.com/office/drawing/2014/main" id="{E9683DED-D591-425A-ACF1-E55B2FDAE1E0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1630363"/>
            <a:ext cx="396875" cy="133350"/>
            <a:chOff x="812" y="5675"/>
            <a:chExt cx="250" cy="84"/>
          </a:xfrm>
        </p:grpSpPr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1F96A32D-C391-46EB-AC15-6874582CF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  <p:sp>
          <p:nvSpPr>
            <p:cNvPr id="17622" name="WordArt 214">
              <a:extLst>
                <a:ext uri="{FF2B5EF4-FFF2-40B4-BE49-F238E27FC236}">
                  <a16:creationId xmlns:a16="http://schemas.microsoft.com/office/drawing/2014/main" id="{351494AC-09B9-4D8A-A7C5-579B10960A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</p:grpSp>
      <p:grpSp>
        <p:nvGrpSpPr>
          <p:cNvPr id="17623" name="Group 215">
            <a:extLst>
              <a:ext uri="{FF2B5EF4-FFF2-40B4-BE49-F238E27FC236}">
                <a16:creationId xmlns:a16="http://schemas.microsoft.com/office/drawing/2014/main" id="{4BDC8522-F11A-4531-920E-AB632BF32D05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9371013"/>
            <a:ext cx="530225" cy="133350"/>
            <a:chOff x="1273" y="5902"/>
            <a:chExt cx="334" cy="84"/>
          </a:xfrm>
        </p:grpSpPr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04B73E3C-203D-4AAF-AC07-DCA8662027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90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  <p:sp>
          <p:nvSpPr>
            <p:cNvPr id="17625" name="WordArt 217">
              <a:extLst>
                <a:ext uri="{FF2B5EF4-FFF2-40B4-BE49-F238E27FC236}">
                  <a16:creationId xmlns:a16="http://schemas.microsoft.com/office/drawing/2014/main" id="{B4580B43-A20E-443B-BA2C-735193807E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90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</p:grpSp>
      <p:grpSp>
        <p:nvGrpSpPr>
          <p:cNvPr id="17626" name="Group 218">
            <a:extLst>
              <a:ext uri="{FF2B5EF4-FFF2-40B4-BE49-F238E27FC236}">
                <a16:creationId xmlns:a16="http://schemas.microsoft.com/office/drawing/2014/main" id="{C3F5A343-126F-4E15-AA8C-A9EA201319BC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4375150"/>
            <a:ext cx="396875" cy="133350"/>
            <a:chOff x="819" y="5902"/>
            <a:chExt cx="250" cy="84"/>
          </a:xfrm>
        </p:grpSpPr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C04E70BF-8F6D-457A-B0EE-47F3BA7B3E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  <p:sp>
          <p:nvSpPr>
            <p:cNvPr id="17628" name="WordArt 220">
              <a:extLst>
                <a:ext uri="{FF2B5EF4-FFF2-40B4-BE49-F238E27FC236}">
                  <a16:creationId xmlns:a16="http://schemas.microsoft.com/office/drawing/2014/main" id="{BC4D29A7-3225-4227-98F3-5C8D73A966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</p:grpSp>
      <p:grpSp>
        <p:nvGrpSpPr>
          <p:cNvPr id="17629" name="Group 221">
            <a:extLst>
              <a:ext uri="{FF2B5EF4-FFF2-40B4-BE49-F238E27FC236}">
                <a16:creationId xmlns:a16="http://schemas.microsoft.com/office/drawing/2014/main" id="{E2AFB785-29A3-4300-BE50-3FDC04F6CE74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5680075"/>
            <a:ext cx="396875" cy="133350"/>
            <a:chOff x="472" y="5675"/>
            <a:chExt cx="250" cy="84"/>
          </a:xfrm>
        </p:grpSpPr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908864B4-5780-4920-B0D4-1FED0ACDB7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  <p:sp>
          <p:nvSpPr>
            <p:cNvPr id="17631" name="WordArt 223">
              <a:extLst>
                <a:ext uri="{FF2B5EF4-FFF2-40B4-BE49-F238E27FC236}">
                  <a16:creationId xmlns:a16="http://schemas.microsoft.com/office/drawing/2014/main" id="{8F22AD20-69F3-4DED-84BA-9672CD6F4F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</p:grpSp>
      <p:grpSp>
        <p:nvGrpSpPr>
          <p:cNvPr id="17632" name="Group 224">
            <a:extLst>
              <a:ext uri="{FF2B5EF4-FFF2-40B4-BE49-F238E27FC236}">
                <a16:creationId xmlns:a16="http://schemas.microsoft.com/office/drawing/2014/main" id="{5D337505-D9FD-4FCA-9AF5-966F5FB5933F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10631488"/>
            <a:ext cx="396875" cy="133350"/>
            <a:chOff x="479" y="5902"/>
            <a:chExt cx="250" cy="84"/>
          </a:xfrm>
        </p:grpSpPr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CE3155B3-465A-46C7-8E33-10E4EECB62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  <p:sp>
          <p:nvSpPr>
            <p:cNvPr id="17634" name="WordArt 226">
              <a:extLst>
                <a:ext uri="{FF2B5EF4-FFF2-40B4-BE49-F238E27FC236}">
                  <a16:creationId xmlns:a16="http://schemas.microsoft.com/office/drawing/2014/main" id="{E8728CB5-9757-4733-A906-956A63670E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</p:grpSp>
      <p:grpSp>
        <p:nvGrpSpPr>
          <p:cNvPr id="17635" name="Group 227">
            <a:extLst>
              <a:ext uri="{FF2B5EF4-FFF2-40B4-BE49-F238E27FC236}">
                <a16:creationId xmlns:a16="http://schemas.microsoft.com/office/drawing/2014/main" id="{71746D75-6B16-4675-B86F-E3E9E29305AA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4556125"/>
            <a:ext cx="530225" cy="133350"/>
            <a:chOff x="1266" y="6159"/>
            <a:chExt cx="334" cy="84"/>
          </a:xfrm>
        </p:grpSpPr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F07CB71C-BD3F-4E19-9BC5-27D7374FE8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1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  <p:sp>
          <p:nvSpPr>
            <p:cNvPr id="17637" name="WordArt 229">
              <a:extLst>
                <a:ext uri="{FF2B5EF4-FFF2-40B4-BE49-F238E27FC236}">
                  <a16:creationId xmlns:a16="http://schemas.microsoft.com/office/drawing/2014/main" id="{15459F69-EF99-4793-A094-BF801E9CC3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1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</p:grpSp>
      <p:grpSp>
        <p:nvGrpSpPr>
          <p:cNvPr id="17638" name="Group 230">
            <a:extLst>
              <a:ext uri="{FF2B5EF4-FFF2-40B4-BE49-F238E27FC236}">
                <a16:creationId xmlns:a16="http://schemas.microsoft.com/office/drawing/2014/main" id="{08B5D999-3180-497B-8021-72AFEC9AC5FF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580188"/>
            <a:ext cx="396875" cy="133350"/>
            <a:chOff x="812" y="6159"/>
            <a:chExt cx="250" cy="84"/>
          </a:xfrm>
        </p:grpSpPr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23E70FA7-F0F7-4C96-9A16-B800BE7229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  <p:sp>
          <p:nvSpPr>
            <p:cNvPr id="17640" name="WordArt 232">
              <a:extLst>
                <a:ext uri="{FF2B5EF4-FFF2-40B4-BE49-F238E27FC236}">
                  <a16:creationId xmlns:a16="http://schemas.microsoft.com/office/drawing/2014/main" id="{359753C8-0FC1-453F-BDBA-787C702EA1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</p:grpSp>
      <p:grpSp>
        <p:nvGrpSpPr>
          <p:cNvPr id="17641" name="Group 233">
            <a:extLst>
              <a:ext uri="{FF2B5EF4-FFF2-40B4-BE49-F238E27FC236}">
                <a16:creationId xmlns:a16="http://schemas.microsoft.com/office/drawing/2014/main" id="{6B80BD32-56E4-43C8-8B67-B8C5EE4E8202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530225" cy="133350"/>
            <a:chOff x="4583" y="2019"/>
            <a:chExt cx="334" cy="84"/>
          </a:xfrm>
        </p:grpSpPr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1884CD8C-6F8B-4A78-9FDA-6CC999F7BD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0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  <p:sp>
          <p:nvSpPr>
            <p:cNvPr id="17643" name="WordArt 235">
              <a:extLst>
                <a:ext uri="{FF2B5EF4-FFF2-40B4-BE49-F238E27FC236}">
                  <a16:creationId xmlns:a16="http://schemas.microsoft.com/office/drawing/2014/main" id="{FF047249-DADF-42D2-859B-C77FCFD3CB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0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</p:grpSp>
      <p:grpSp>
        <p:nvGrpSpPr>
          <p:cNvPr id="17644" name="Group 236">
            <a:extLst>
              <a:ext uri="{FF2B5EF4-FFF2-40B4-BE49-F238E27FC236}">
                <a16:creationId xmlns:a16="http://schemas.microsoft.com/office/drawing/2014/main" id="{6056A43E-346B-4C3D-AE43-C12435EF6B2F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2890838"/>
            <a:ext cx="396875" cy="133350"/>
            <a:chOff x="4129" y="2019"/>
            <a:chExt cx="250" cy="84"/>
          </a:xfrm>
        </p:grpSpPr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248B80DB-889E-49CE-899B-5B05FDB25B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9" y="20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  <p:sp>
          <p:nvSpPr>
            <p:cNvPr id="17646" name="WordArt 238">
              <a:extLst>
                <a:ext uri="{FF2B5EF4-FFF2-40B4-BE49-F238E27FC236}">
                  <a16:creationId xmlns:a16="http://schemas.microsoft.com/office/drawing/2014/main" id="{9926A878-AAE7-4300-80C2-0F57B3E0A3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0" y="20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</p:grpSp>
      <p:grpSp>
        <p:nvGrpSpPr>
          <p:cNvPr id="17647" name="Group 239">
            <a:extLst>
              <a:ext uri="{FF2B5EF4-FFF2-40B4-BE49-F238E27FC236}">
                <a16:creationId xmlns:a16="http://schemas.microsoft.com/office/drawing/2014/main" id="{01BF90E9-361E-4C73-881C-341E12544DB1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7345363"/>
            <a:ext cx="396875" cy="133350"/>
            <a:chOff x="472" y="6159"/>
            <a:chExt cx="250" cy="84"/>
          </a:xfrm>
        </p:grpSpPr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B30769AA-0257-4FC0-9D45-5A99844BD9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  <p:sp>
          <p:nvSpPr>
            <p:cNvPr id="17649" name="WordArt 241">
              <a:extLst>
                <a:ext uri="{FF2B5EF4-FFF2-40B4-BE49-F238E27FC236}">
                  <a16:creationId xmlns:a16="http://schemas.microsoft.com/office/drawing/2014/main" id="{47E89F58-E268-4EFD-ACAE-B1FA3DDDD9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</p:grpSp>
      <p:grpSp>
        <p:nvGrpSpPr>
          <p:cNvPr id="17650" name="Group 242">
            <a:extLst>
              <a:ext uri="{FF2B5EF4-FFF2-40B4-BE49-F238E27FC236}">
                <a16:creationId xmlns:a16="http://schemas.microsoft.com/office/drawing/2014/main" id="{15E6F96D-DCF1-4B96-B6A3-031ADFCF80AF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7931150"/>
            <a:ext cx="396875" cy="133350"/>
            <a:chOff x="479" y="6386"/>
            <a:chExt cx="250" cy="84"/>
          </a:xfrm>
        </p:grpSpPr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B4D59443-6727-4E17-B778-812A7ED387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63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  <p:sp>
          <p:nvSpPr>
            <p:cNvPr id="17652" name="WordArt 244">
              <a:extLst>
                <a:ext uri="{FF2B5EF4-FFF2-40B4-BE49-F238E27FC236}">
                  <a16:creationId xmlns:a16="http://schemas.microsoft.com/office/drawing/2014/main" id="{48D06C98-2ECA-46DE-AFD7-9BE44C5A63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63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</p:grpSp>
      <p:grpSp>
        <p:nvGrpSpPr>
          <p:cNvPr id="17653" name="Group 245">
            <a:extLst>
              <a:ext uri="{FF2B5EF4-FFF2-40B4-BE49-F238E27FC236}">
                <a16:creationId xmlns:a16="http://schemas.microsoft.com/office/drawing/2014/main" id="{696F9126-CEDF-41C4-A9EA-BAF7C71EBD6D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521075"/>
            <a:ext cx="530225" cy="133350"/>
            <a:chOff x="4576" y="2216"/>
            <a:chExt cx="334" cy="84"/>
          </a:xfrm>
        </p:grpSpPr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E7F53E93-801D-4B46-9124-BFFB0FD8BD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21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  <p:sp>
          <p:nvSpPr>
            <p:cNvPr id="17655" name="WordArt 247">
              <a:extLst>
                <a:ext uri="{FF2B5EF4-FFF2-40B4-BE49-F238E27FC236}">
                  <a16:creationId xmlns:a16="http://schemas.microsoft.com/office/drawing/2014/main" id="{06363A3C-3941-411C-851D-E058B27C23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21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</p:grpSp>
      <p:grpSp>
        <p:nvGrpSpPr>
          <p:cNvPr id="17656" name="Group 248">
            <a:extLst>
              <a:ext uri="{FF2B5EF4-FFF2-40B4-BE49-F238E27FC236}">
                <a16:creationId xmlns:a16="http://schemas.microsoft.com/office/drawing/2014/main" id="{B2F2EDF0-0AA9-48E5-967E-D90341B6EF78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2079625"/>
            <a:ext cx="396875" cy="133350"/>
            <a:chOff x="4122" y="2216"/>
            <a:chExt cx="250" cy="84"/>
          </a:xfrm>
        </p:grpSpPr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E3D101DF-A4A0-41EE-A0C8-80D8E08030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  <p:sp>
          <p:nvSpPr>
            <p:cNvPr id="17658" name="WordArt 250">
              <a:extLst>
                <a:ext uri="{FF2B5EF4-FFF2-40B4-BE49-F238E27FC236}">
                  <a16:creationId xmlns:a16="http://schemas.microsoft.com/office/drawing/2014/main" id="{5F2C45C0-5DA0-44AB-8E5D-7860CBCE55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</p:grpSp>
      <p:grpSp>
        <p:nvGrpSpPr>
          <p:cNvPr id="17659" name="Group 251">
            <a:extLst>
              <a:ext uri="{FF2B5EF4-FFF2-40B4-BE49-F238E27FC236}">
                <a16:creationId xmlns:a16="http://schemas.microsoft.com/office/drawing/2014/main" id="{B5A2F751-FC4F-4756-86DC-D8BBC2EE7F2B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2170113"/>
            <a:ext cx="530225" cy="133350"/>
            <a:chOff x="4583" y="2443"/>
            <a:chExt cx="334" cy="84"/>
          </a:xfrm>
        </p:grpSpPr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1B23EB1B-B78B-47DE-8793-5EAE79E083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4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  <p:sp>
          <p:nvSpPr>
            <p:cNvPr id="17661" name="WordArt 253">
              <a:extLst>
                <a:ext uri="{FF2B5EF4-FFF2-40B4-BE49-F238E27FC236}">
                  <a16:creationId xmlns:a16="http://schemas.microsoft.com/office/drawing/2014/main" id="{FCA5B3E9-1CD6-4F62-ABB9-70CD6B1C66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4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</p:grpSp>
      <p:grpSp>
        <p:nvGrpSpPr>
          <p:cNvPr id="17662" name="Group 254">
            <a:extLst>
              <a:ext uri="{FF2B5EF4-FFF2-40B4-BE49-F238E27FC236}">
                <a16:creationId xmlns:a16="http://schemas.microsoft.com/office/drawing/2014/main" id="{A1CFF2AD-59E2-470B-AFB4-6176C3CBA516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4779963"/>
            <a:ext cx="396875" cy="133350"/>
            <a:chOff x="3782" y="2216"/>
            <a:chExt cx="250" cy="84"/>
          </a:xfrm>
        </p:grpSpPr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781B6DFE-4123-4C0B-B9AC-5E0F87FA4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  <p:sp>
          <p:nvSpPr>
            <p:cNvPr id="17664" name="WordArt 256">
              <a:extLst>
                <a:ext uri="{FF2B5EF4-FFF2-40B4-BE49-F238E27FC236}">
                  <a16:creationId xmlns:a16="http://schemas.microsoft.com/office/drawing/2014/main" id="{A339D7C9-1505-4670-8E4B-81DB79A20F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</p:grpSp>
      <p:grpSp>
        <p:nvGrpSpPr>
          <p:cNvPr id="17665" name="Group 257">
            <a:extLst>
              <a:ext uri="{FF2B5EF4-FFF2-40B4-BE49-F238E27FC236}">
                <a16:creationId xmlns:a16="http://schemas.microsoft.com/office/drawing/2014/main" id="{52504B1D-34E4-44C2-80D0-98E9C915CE65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2305050"/>
            <a:ext cx="530225" cy="133350"/>
            <a:chOff x="4576" y="2700"/>
            <a:chExt cx="334" cy="84"/>
          </a:xfrm>
        </p:grpSpPr>
        <p:sp>
          <p:nvSpPr>
            <p:cNvPr id="17666" name="WordArt 258">
              <a:extLst>
                <a:ext uri="{FF2B5EF4-FFF2-40B4-BE49-F238E27FC236}">
                  <a16:creationId xmlns:a16="http://schemas.microsoft.com/office/drawing/2014/main" id="{A887A487-CAB5-437F-852E-92339D4289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7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  <p:sp>
          <p:nvSpPr>
            <p:cNvPr id="17667" name="WordArt 259">
              <a:extLst>
                <a:ext uri="{FF2B5EF4-FFF2-40B4-BE49-F238E27FC236}">
                  <a16:creationId xmlns:a16="http://schemas.microsoft.com/office/drawing/2014/main" id="{0E81A526-CF3C-42C5-9C59-F505A5A7FB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7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</p:grpSp>
      <p:grpSp>
        <p:nvGrpSpPr>
          <p:cNvPr id="17668" name="Group 260">
            <a:extLst>
              <a:ext uri="{FF2B5EF4-FFF2-40B4-BE49-F238E27FC236}">
                <a16:creationId xmlns:a16="http://schemas.microsoft.com/office/drawing/2014/main" id="{CD2D86C9-363A-4577-AF80-C33F85B9E53B}"/>
              </a:ext>
            </a:extLst>
          </p:cNvPr>
          <p:cNvGrpSpPr>
            <a:grpSpLocks/>
          </p:cNvGrpSpPr>
          <p:nvPr/>
        </p:nvGrpSpPr>
        <p:grpSpPr bwMode="auto">
          <a:xfrm>
            <a:off x="1651000" y="2665413"/>
            <a:ext cx="530225" cy="133350"/>
            <a:chOff x="4583" y="2927"/>
            <a:chExt cx="334" cy="84"/>
          </a:xfrm>
        </p:grpSpPr>
        <p:sp>
          <p:nvSpPr>
            <p:cNvPr id="17669" name="WordArt 261">
              <a:extLst>
                <a:ext uri="{FF2B5EF4-FFF2-40B4-BE49-F238E27FC236}">
                  <a16:creationId xmlns:a16="http://schemas.microsoft.com/office/drawing/2014/main" id="{C091AFBB-CDBC-4892-A82F-1F67AA2406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9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  <p:sp>
          <p:nvSpPr>
            <p:cNvPr id="17670" name="WordArt 262">
              <a:extLst>
                <a:ext uri="{FF2B5EF4-FFF2-40B4-BE49-F238E27FC236}">
                  <a16:creationId xmlns:a16="http://schemas.microsoft.com/office/drawing/2014/main" id="{5CD0533C-9B27-4986-B1F9-ED324DE7DC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9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43" name="Group 1331">
            <a:extLst>
              <a:ext uri="{FF2B5EF4-FFF2-40B4-BE49-F238E27FC236}">
                <a16:creationId xmlns:a16="http://schemas.microsoft.com/office/drawing/2014/main" id="{E366738D-BE45-46BB-9DF6-3C630A730E05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1000125"/>
            <a:ext cx="8640763" cy="10080625"/>
            <a:chOff x="416" y="630"/>
            <a:chExt cx="5443" cy="6350"/>
          </a:xfrm>
        </p:grpSpPr>
        <p:sp>
          <p:nvSpPr>
            <p:cNvPr id="14613" name="Rectangle 1301">
              <a:extLst>
                <a:ext uri="{FF2B5EF4-FFF2-40B4-BE49-F238E27FC236}">
                  <a16:creationId xmlns:a16="http://schemas.microsoft.com/office/drawing/2014/main" id="{BAD4FC24-EFD9-4B99-AC0B-CFFD82AAA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919"/>
              <a:ext cx="2381" cy="158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4" name="Rectangle 1302">
              <a:extLst>
                <a:ext uri="{FF2B5EF4-FFF2-40B4-BE49-F238E27FC236}">
                  <a16:creationId xmlns:a16="http://schemas.microsoft.com/office/drawing/2014/main" id="{CD5E5207-7830-441F-86AC-0583FA860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527"/>
              <a:ext cx="1815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5" name="Rectangle 1303">
              <a:extLst>
                <a:ext uri="{FF2B5EF4-FFF2-40B4-BE49-F238E27FC236}">
                  <a16:creationId xmlns:a16="http://schemas.microsoft.com/office/drawing/2014/main" id="{A5FA9308-D670-42BC-A3CC-4DC415BD0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4145"/>
              <a:ext cx="1021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6" name="Rectangle 1304">
              <a:extLst>
                <a:ext uri="{FF2B5EF4-FFF2-40B4-BE49-F238E27FC236}">
                  <a16:creationId xmlns:a16="http://schemas.microsoft.com/office/drawing/2014/main" id="{2BD8393E-A258-4142-B776-A9CA34950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5506"/>
              <a:ext cx="907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7" name="Rectangle 1305">
              <a:extLst>
                <a:ext uri="{FF2B5EF4-FFF2-40B4-BE49-F238E27FC236}">
                  <a16:creationId xmlns:a16="http://schemas.microsoft.com/office/drawing/2014/main" id="{2AA338C3-6845-431E-8E18-D5AAAB3BC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5506"/>
              <a:ext cx="907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8" name="Rectangle 1306">
              <a:extLst>
                <a:ext uri="{FF2B5EF4-FFF2-40B4-BE49-F238E27FC236}">
                  <a16:creationId xmlns:a16="http://schemas.microsoft.com/office/drawing/2014/main" id="{743B6B21-3BDA-446C-8CEF-59AEBA9AD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506"/>
              <a:ext cx="794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9" name="Rectangle 1307">
              <a:extLst>
                <a:ext uri="{FF2B5EF4-FFF2-40B4-BE49-F238E27FC236}">
                  <a16:creationId xmlns:a16="http://schemas.microsoft.com/office/drawing/2014/main" id="{4A964DD3-4AFF-4D19-9626-3AF396AB7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5506"/>
              <a:ext cx="681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0" name="Rectangle 1308">
              <a:extLst>
                <a:ext uri="{FF2B5EF4-FFF2-40B4-BE49-F238E27FC236}">
                  <a16:creationId xmlns:a16="http://schemas.microsoft.com/office/drawing/2014/main" id="{186DA012-F921-43A6-8370-CD1B49AC8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3919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1" name="Rectangle 1309">
              <a:extLst>
                <a:ext uri="{FF2B5EF4-FFF2-40B4-BE49-F238E27FC236}">
                  <a16:creationId xmlns:a16="http://schemas.microsoft.com/office/drawing/2014/main" id="{472F5691-348A-4878-992A-DE9E50FFE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919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2" name="Rectangle 1310">
              <a:extLst>
                <a:ext uri="{FF2B5EF4-FFF2-40B4-BE49-F238E27FC236}">
                  <a16:creationId xmlns:a16="http://schemas.microsoft.com/office/drawing/2014/main" id="{4B15AA69-C91D-460E-BE0F-9E8121EBE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3352"/>
              <a:ext cx="79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3" name="Rectangle 1311">
              <a:extLst>
                <a:ext uri="{FF2B5EF4-FFF2-40B4-BE49-F238E27FC236}">
                  <a16:creationId xmlns:a16="http://schemas.microsoft.com/office/drawing/2014/main" id="{0754A4FB-939F-489F-8EC4-0B898865D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3238"/>
              <a:ext cx="2041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4" name="Rectangle 1312">
              <a:extLst>
                <a:ext uri="{FF2B5EF4-FFF2-40B4-BE49-F238E27FC236}">
                  <a16:creationId xmlns:a16="http://schemas.microsoft.com/office/drawing/2014/main" id="{410127B7-2198-4981-8603-0E9C8DEDA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2558"/>
              <a:ext cx="1928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5" name="Rectangle 1313">
              <a:extLst>
                <a:ext uri="{FF2B5EF4-FFF2-40B4-BE49-F238E27FC236}">
                  <a16:creationId xmlns:a16="http://schemas.microsoft.com/office/drawing/2014/main" id="{6BAA044E-1010-41A9-A5E4-18B94349B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857"/>
              <a:ext cx="454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6" name="Rectangle 1314">
              <a:extLst>
                <a:ext uri="{FF2B5EF4-FFF2-40B4-BE49-F238E27FC236}">
                  <a16:creationId xmlns:a16="http://schemas.microsoft.com/office/drawing/2014/main" id="{99745BBA-6643-4FC3-8984-1D40CDDFE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2104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7" name="Rectangle 1315">
              <a:extLst>
                <a:ext uri="{FF2B5EF4-FFF2-40B4-BE49-F238E27FC236}">
                  <a16:creationId xmlns:a16="http://schemas.microsoft.com/office/drawing/2014/main" id="{FEFD1B3A-24A8-4EB2-B792-9C91D2E8E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651"/>
              <a:ext cx="113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8" name="Rectangle 1316">
              <a:extLst>
                <a:ext uri="{FF2B5EF4-FFF2-40B4-BE49-F238E27FC236}">
                  <a16:creationId xmlns:a16="http://schemas.microsoft.com/office/drawing/2014/main" id="{C3B548F0-4CC8-4B33-8183-815054A1D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630"/>
              <a:ext cx="90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9" name="Rectangle 1317">
              <a:extLst>
                <a:ext uri="{FF2B5EF4-FFF2-40B4-BE49-F238E27FC236}">
                  <a16:creationId xmlns:a16="http://schemas.microsoft.com/office/drawing/2014/main" id="{2A6089FC-3EA1-46A1-A5BA-EC68A068F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310"/>
              <a:ext cx="90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0" name="Rectangle 1318">
              <a:extLst>
                <a:ext uri="{FF2B5EF4-FFF2-40B4-BE49-F238E27FC236}">
                  <a16:creationId xmlns:a16="http://schemas.microsoft.com/office/drawing/2014/main" id="{2006D4C7-9A5A-4422-8675-947368641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970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1" name="Rectangle 1319">
              <a:extLst>
                <a:ext uri="{FF2B5EF4-FFF2-40B4-BE49-F238E27FC236}">
                  <a16:creationId xmlns:a16="http://schemas.microsoft.com/office/drawing/2014/main" id="{49F2DDF9-3B5F-4ED8-8190-E02ECBF70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197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2" name="Rectangle 1320">
              <a:extLst>
                <a:ext uri="{FF2B5EF4-FFF2-40B4-BE49-F238E27FC236}">
                  <a16:creationId xmlns:a16="http://schemas.microsoft.com/office/drawing/2014/main" id="{E29B8A76-B37B-42C7-8405-75843E43E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1197"/>
              <a:ext cx="113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3" name="Rectangle 1321">
              <a:extLst>
                <a:ext uri="{FF2B5EF4-FFF2-40B4-BE49-F238E27FC236}">
                  <a16:creationId xmlns:a16="http://schemas.microsoft.com/office/drawing/2014/main" id="{8E36700E-E8EC-48C1-A917-83C17811C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2104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4" name="Rectangle 1322">
              <a:extLst>
                <a:ext uri="{FF2B5EF4-FFF2-40B4-BE49-F238E27FC236}">
                  <a16:creationId xmlns:a16="http://schemas.microsoft.com/office/drawing/2014/main" id="{6483993A-17E8-49DE-8339-A3BAE0946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2558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5" name="Rectangle 1323">
              <a:extLst>
                <a:ext uri="{FF2B5EF4-FFF2-40B4-BE49-F238E27FC236}">
                  <a16:creationId xmlns:a16="http://schemas.microsoft.com/office/drawing/2014/main" id="{AD9EEE3C-E7AB-46F2-8FFF-48A69DE0F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2898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6" name="Rectangle 1324">
              <a:extLst>
                <a:ext uri="{FF2B5EF4-FFF2-40B4-BE49-F238E27FC236}">
                  <a16:creationId xmlns:a16="http://schemas.microsoft.com/office/drawing/2014/main" id="{E9F428E6-051B-420B-8632-326903D60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3238"/>
              <a:ext cx="45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7" name="Rectangle 1325">
              <a:extLst>
                <a:ext uri="{FF2B5EF4-FFF2-40B4-BE49-F238E27FC236}">
                  <a16:creationId xmlns:a16="http://schemas.microsoft.com/office/drawing/2014/main" id="{B11F966E-BE50-4D14-A39C-9544E927B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919"/>
              <a:ext cx="341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8" name="Rectangle 1326">
              <a:extLst>
                <a:ext uri="{FF2B5EF4-FFF2-40B4-BE49-F238E27FC236}">
                  <a16:creationId xmlns:a16="http://schemas.microsoft.com/office/drawing/2014/main" id="{D11E91B6-1BB1-4413-BBF0-0CE9E136E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3238"/>
              <a:ext cx="568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9" name="Rectangle 1327">
              <a:extLst>
                <a:ext uri="{FF2B5EF4-FFF2-40B4-BE49-F238E27FC236}">
                  <a16:creationId xmlns:a16="http://schemas.microsoft.com/office/drawing/2014/main" id="{E4BB293A-6D7D-426C-9AED-91F35401A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3578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40" name="Rectangle 1328">
              <a:extLst>
                <a:ext uri="{FF2B5EF4-FFF2-40B4-BE49-F238E27FC236}">
                  <a16:creationId xmlns:a16="http://schemas.microsoft.com/office/drawing/2014/main" id="{5E661C44-ED7F-4652-A876-2FEF5908A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3919"/>
              <a:ext cx="45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41" name="Rectangle 1329">
              <a:extLst>
                <a:ext uri="{FF2B5EF4-FFF2-40B4-BE49-F238E27FC236}">
                  <a16:creationId xmlns:a16="http://schemas.microsoft.com/office/drawing/2014/main" id="{D82F5E92-EA46-4B51-9B98-93711A57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053"/>
              <a:ext cx="56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42" name="Rectangle 1330">
              <a:extLst>
                <a:ext uri="{FF2B5EF4-FFF2-40B4-BE49-F238E27FC236}">
                  <a16:creationId xmlns:a16="http://schemas.microsoft.com/office/drawing/2014/main" id="{642B5B3F-E7B9-4693-91C0-604F03D2F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" y="6527"/>
              <a:ext cx="226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644" name="Group 1332">
            <a:extLst>
              <a:ext uri="{FF2B5EF4-FFF2-40B4-BE49-F238E27FC236}">
                <a16:creationId xmlns:a16="http://schemas.microsoft.com/office/drawing/2014/main" id="{D2087D9B-2B3A-41CE-898D-F6B6754D5E82}"/>
              </a:ext>
            </a:extLst>
          </p:cNvPr>
          <p:cNvGrpSpPr>
            <a:grpSpLocks/>
          </p:cNvGrpSpPr>
          <p:nvPr/>
        </p:nvGrpSpPr>
        <p:grpSpPr bwMode="auto">
          <a:xfrm>
            <a:off x="3005138" y="7054850"/>
            <a:ext cx="530225" cy="133350"/>
            <a:chOff x="1266" y="4768"/>
            <a:chExt cx="334" cy="84"/>
          </a:xfrm>
        </p:grpSpPr>
        <p:sp>
          <p:nvSpPr>
            <p:cNvPr id="14645" name="WordArt 1333">
              <a:extLst>
                <a:ext uri="{FF2B5EF4-FFF2-40B4-BE49-F238E27FC236}">
                  <a16:creationId xmlns:a16="http://schemas.microsoft.com/office/drawing/2014/main" id="{A0093B79-0CAB-4F8D-941B-341D9ABF1C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  <p:sp>
          <p:nvSpPr>
            <p:cNvPr id="14646" name="WordArt 1334">
              <a:extLst>
                <a:ext uri="{FF2B5EF4-FFF2-40B4-BE49-F238E27FC236}">
                  <a16:creationId xmlns:a16="http://schemas.microsoft.com/office/drawing/2014/main" id="{5AD938A8-178D-4DF6-8007-F5D8FA1DF1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</p:grpSp>
      <p:grpSp>
        <p:nvGrpSpPr>
          <p:cNvPr id="14647" name="Group 1335">
            <a:extLst>
              <a:ext uri="{FF2B5EF4-FFF2-40B4-BE49-F238E27FC236}">
                <a16:creationId xmlns:a16="http://schemas.microsoft.com/office/drawing/2014/main" id="{0654663B-BF88-48B9-94A5-642F1E508682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7054850"/>
            <a:ext cx="396875" cy="133350"/>
            <a:chOff x="812" y="4768"/>
            <a:chExt cx="250" cy="84"/>
          </a:xfrm>
        </p:grpSpPr>
        <p:sp>
          <p:nvSpPr>
            <p:cNvPr id="14648" name="WordArt 1336">
              <a:extLst>
                <a:ext uri="{FF2B5EF4-FFF2-40B4-BE49-F238E27FC236}">
                  <a16:creationId xmlns:a16="http://schemas.microsoft.com/office/drawing/2014/main" id="{336C6F07-C32B-4C77-9E45-B7E6E6A31F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  <p:sp>
          <p:nvSpPr>
            <p:cNvPr id="14649" name="WordArt 1337">
              <a:extLst>
                <a:ext uri="{FF2B5EF4-FFF2-40B4-BE49-F238E27FC236}">
                  <a16:creationId xmlns:a16="http://schemas.microsoft.com/office/drawing/2014/main" id="{A0B521C4-047F-4694-9494-BAF694D48D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</p:grpSp>
      <p:grpSp>
        <p:nvGrpSpPr>
          <p:cNvPr id="14650" name="Group 1338">
            <a:extLst>
              <a:ext uri="{FF2B5EF4-FFF2-40B4-BE49-F238E27FC236}">
                <a16:creationId xmlns:a16="http://schemas.microsoft.com/office/drawing/2014/main" id="{00D861E3-AE37-4646-B413-FC6F68E3E787}"/>
              </a:ext>
            </a:extLst>
          </p:cNvPr>
          <p:cNvGrpSpPr>
            <a:grpSpLocks/>
          </p:cNvGrpSpPr>
          <p:nvPr/>
        </p:nvGrpSpPr>
        <p:grpSpPr bwMode="auto">
          <a:xfrm>
            <a:off x="3814763" y="5635625"/>
            <a:ext cx="530225" cy="133350"/>
            <a:chOff x="1273" y="4995"/>
            <a:chExt cx="334" cy="84"/>
          </a:xfrm>
        </p:grpSpPr>
        <p:sp>
          <p:nvSpPr>
            <p:cNvPr id="14651" name="WordArt 1339">
              <a:extLst>
                <a:ext uri="{FF2B5EF4-FFF2-40B4-BE49-F238E27FC236}">
                  <a16:creationId xmlns:a16="http://schemas.microsoft.com/office/drawing/2014/main" id="{DE494228-8FE1-47FB-B105-445B627872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9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  <p:sp>
          <p:nvSpPr>
            <p:cNvPr id="14652" name="WordArt 1340">
              <a:extLst>
                <a:ext uri="{FF2B5EF4-FFF2-40B4-BE49-F238E27FC236}">
                  <a16:creationId xmlns:a16="http://schemas.microsoft.com/office/drawing/2014/main" id="{E0025B10-36B6-4165-AE37-167F4D004A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9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</p:grpSp>
      <p:grpSp>
        <p:nvGrpSpPr>
          <p:cNvPr id="14653" name="Group 1341">
            <a:extLst>
              <a:ext uri="{FF2B5EF4-FFF2-40B4-BE49-F238E27FC236}">
                <a16:creationId xmlns:a16="http://schemas.microsoft.com/office/drawing/2014/main" id="{49832C1F-0530-4474-B656-1927CCBC886D}"/>
              </a:ext>
            </a:extLst>
          </p:cNvPr>
          <p:cNvGrpSpPr>
            <a:grpSpLocks/>
          </p:cNvGrpSpPr>
          <p:nvPr/>
        </p:nvGrpSpPr>
        <p:grpSpPr bwMode="auto">
          <a:xfrm>
            <a:off x="1092200" y="5343525"/>
            <a:ext cx="396875" cy="133350"/>
            <a:chOff x="819" y="4995"/>
            <a:chExt cx="250" cy="84"/>
          </a:xfrm>
        </p:grpSpPr>
        <p:sp>
          <p:nvSpPr>
            <p:cNvPr id="14654" name="WordArt 1342">
              <a:extLst>
                <a:ext uri="{FF2B5EF4-FFF2-40B4-BE49-F238E27FC236}">
                  <a16:creationId xmlns:a16="http://schemas.microsoft.com/office/drawing/2014/main" id="{5D058483-C7F5-49B5-91B1-B9085C77D7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  <p:sp>
          <p:nvSpPr>
            <p:cNvPr id="14655" name="WordArt 1343">
              <a:extLst>
                <a:ext uri="{FF2B5EF4-FFF2-40B4-BE49-F238E27FC236}">
                  <a16:creationId xmlns:a16="http://schemas.microsoft.com/office/drawing/2014/main" id="{11BFCFFB-633C-4FAE-874A-E2D23A55D0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</p:grpSp>
      <p:grpSp>
        <p:nvGrpSpPr>
          <p:cNvPr id="14656" name="Group 1344">
            <a:extLst>
              <a:ext uri="{FF2B5EF4-FFF2-40B4-BE49-F238E27FC236}">
                <a16:creationId xmlns:a16="http://schemas.microsoft.com/office/drawing/2014/main" id="{2213E082-C30D-4507-90A1-5C8B8C2CABF0}"/>
              </a:ext>
            </a:extLst>
          </p:cNvPr>
          <p:cNvGrpSpPr>
            <a:grpSpLocks/>
          </p:cNvGrpSpPr>
          <p:nvPr/>
        </p:nvGrpSpPr>
        <p:grpSpPr bwMode="auto">
          <a:xfrm>
            <a:off x="4152900" y="9483725"/>
            <a:ext cx="396875" cy="133350"/>
            <a:chOff x="472" y="4768"/>
            <a:chExt cx="250" cy="84"/>
          </a:xfrm>
        </p:grpSpPr>
        <p:sp>
          <p:nvSpPr>
            <p:cNvPr id="14657" name="WordArt 1345">
              <a:extLst>
                <a:ext uri="{FF2B5EF4-FFF2-40B4-BE49-F238E27FC236}">
                  <a16:creationId xmlns:a16="http://schemas.microsoft.com/office/drawing/2014/main" id="{76B58F9F-3F86-4069-906B-7E1B9585B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  <p:sp>
          <p:nvSpPr>
            <p:cNvPr id="14658" name="WordArt 1346">
              <a:extLst>
                <a:ext uri="{FF2B5EF4-FFF2-40B4-BE49-F238E27FC236}">
                  <a16:creationId xmlns:a16="http://schemas.microsoft.com/office/drawing/2014/main" id="{86629D6C-49F3-4245-A22A-050D581BFD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</p:grpSp>
      <p:grpSp>
        <p:nvGrpSpPr>
          <p:cNvPr id="14659" name="Group 1347">
            <a:extLst>
              <a:ext uri="{FF2B5EF4-FFF2-40B4-BE49-F238E27FC236}">
                <a16:creationId xmlns:a16="http://schemas.microsoft.com/office/drawing/2014/main" id="{59C47108-94A9-4662-B014-3C115B89E1D4}"/>
              </a:ext>
            </a:extLst>
          </p:cNvPr>
          <p:cNvGrpSpPr>
            <a:grpSpLocks/>
          </p:cNvGrpSpPr>
          <p:nvPr/>
        </p:nvGrpSpPr>
        <p:grpSpPr bwMode="auto">
          <a:xfrm>
            <a:off x="8364538" y="10453688"/>
            <a:ext cx="396875" cy="133350"/>
            <a:chOff x="479" y="4995"/>
            <a:chExt cx="250" cy="84"/>
          </a:xfrm>
        </p:grpSpPr>
        <p:sp>
          <p:nvSpPr>
            <p:cNvPr id="14660" name="WordArt 1348">
              <a:extLst>
                <a:ext uri="{FF2B5EF4-FFF2-40B4-BE49-F238E27FC236}">
                  <a16:creationId xmlns:a16="http://schemas.microsoft.com/office/drawing/2014/main" id="{CF0CB472-84EE-487C-B1A3-D590FB5DB6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  <p:sp>
          <p:nvSpPr>
            <p:cNvPr id="14661" name="WordArt 1349">
              <a:extLst>
                <a:ext uri="{FF2B5EF4-FFF2-40B4-BE49-F238E27FC236}">
                  <a16:creationId xmlns:a16="http://schemas.microsoft.com/office/drawing/2014/main" id="{BE460FBC-7350-4BA5-919F-E4CFC48179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</p:grpSp>
      <p:grpSp>
        <p:nvGrpSpPr>
          <p:cNvPr id="14662" name="Group 1350">
            <a:extLst>
              <a:ext uri="{FF2B5EF4-FFF2-40B4-BE49-F238E27FC236}">
                <a16:creationId xmlns:a16="http://schemas.microsoft.com/office/drawing/2014/main" id="{C56262E9-770F-48E9-8606-A793F0A5F656}"/>
              </a:ext>
            </a:extLst>
          </p:cNvPr>
          <p:cNvGrpSpPr>
            <a:grpSpLocks/>
          </p:cNvGrpSpPr>
          <p:nvPr/>
        </p:nvGrpSpPr>
        <p:grpSpPr bwMode="auto">
          <a:xfrm>
            <a:off x="7954963" y="9483725"/>
            <a:ext cx="530225" cy="133350"/>
            <a:chOff x="1266" y="5252"/>
            <a:chExt cx="334" cy="84"/>
          </a:xfrm>
        </p:grpSpPr>
        <p:sp>
          <p:nvSpPr>
            <p:cNvPr id="14663" name="WordArt 1351">
              <a:extLst>
                <a:ext uri="{FF2B5EF4-FFF2-40B4-BE49-F238E27FC236}">
                  <a16:creationId xmlns:a16="http://schemas.microsoft.com/office/drawing/2014/main" id="{83BA1C6E-FDE0-4C9D-A955-8917D891EC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  <p:sp>
          <p:nvSpPr>
            <p:cNvPr id="14664" name="WordArt 1352">
              <a:extLst>
                <a:ext uri="{FF2B5EF4-FFF2-40B4-BE49-F238E27FC236}">
                  <a16:creationId xmlns:a16="http://schemas.microsoft.com/office/drawing/2014/main" id="{39D36866-78FE-4F31-807A-D55EB9E600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</p:grpSp>
      <p:grpSp>
        <p:nvGrpSpPr>
          <p:cNvPr id="14665" name="Group 1353">
            <a:extLst>
              <a:ext uri="{FF2B5EF4-FFF2-40B4-BE49-F238E27FC236}">
                <a16:creationId xmlns:a16="http://schemas.microsoft.com/office/drawing/2014/main" id="{201AB12A-2547-4A8D-96AA-9BCA630E0D64}"/>
              </a:ext>
            </a:extLst>
          </p:cNvPr>
          <p:cNvGrpSpPr>
            <a:grpSpLocks/>
          </p:cNvGrpSpPr>
          <p:nvPr/>
        </p:nvGrpSpPr>
        <p:grpSpPr bwMode="auto">
          <a:xfrm>
            <a:off x="822325" y="6334125"/>
            <a:ext cx="396875" cy="133350"/>
            <a:chOff x="812" y="5252"/>
            <a:chExt cx="250" cy="84"/>
          </a:xfrm>
        </p:grpSpPr>
        <p:sp>
          <p:nvSpPr>
            <p:cNvPr id="14666" name="WordArt 1354">
              <a:extLst>
                <a:ext uri="{FF2B5EF4-FFF2-40B4-BE49-F238E27FC236}">
                  <a16:creationId xmlns:a16="http://schemas.microsoft.com/office/drawing/2014/main" id="{7D4FF667-66CE-4EF9-BEB9-6B215BDEE7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4667" name="WordArt 1355">
              <a:extLst>
                <a:ext uri="{FF2B5EF4-FFF2-40B4-BE49-F238E27FC236}">
                  <a16:creationId xmlns:a16="http://schemas.microsoft.com/office/drawing/2014/main" id="{865DDDDB-FB02-4987-A5DE-C4DB32C84D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4668" name="Group 1356">
            <a:extLst>
              <a:ext uri="{FF2B5EF4-FFF2-40B4-BE49-F238E27FC236}">
                <a16:creationId xmlns:a16="http://schemas.microsoft.com/office/drawing/2014/main" id="{A05D599F-E7F9-416C-A4A9-8FBB7BCB064F}"/>
              </a:ext>
            </a:extLst>
          </p:cNvPr>
          <p:cNvGrpSpPr>
            <a:grpSpLocks/>
          </p:cNvGrpSpPr>
          <p:nvPr/>
        </p:nvGrpSpPr>
        <p:grpSpPr bwMode="auto">
          <a:xfrm>
            <a:off x="3005138" y="8313738"/>
            <a:ext cx="530225" cy="133350"/>
            <a:chOff x="1273" y="5479"/>
            <a:chExt cx="334" cy="84"/>
          </a:xfrm>
        </p:grpSpPr>
        <p:sp>
          <p:nvSpPr>
            <p:cNvPr id="14669" name="WordArt 1357">
              <a:extLst>
                <a:ext uri="{FF2B5EF4-FFF2-40B4-BE49-F238E27FC236}">
                  <a16:creationId xmlns:a16="http://schemas.microsoft.com/office/drawing/2014/main" id="{9056053D-E132-49CE-BD3E-3D6B79B4B0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47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  <p:sp>
          <p:nvSpPr>
            <p:cNvPr id="14670" name="WordArt 1358">
              <a:extLst>
                <a:ext uri="{FF2B5EF4-FFF2-40B4-BE49-F238E27FC236}">
                  <a16:creationId xmlns:a16="http://schemas.microsoft.com/office/drawing/2014/main" id="{7C6445B0-8CDA-49BB-86CC-EFBF1238BB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48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</p:grpSp>
      <p:grpSp>
        <p:nvGrpSpPr>
          <p:cNvPr id="14671" name="Group 1359">
            <a:extLst>
              <a:ext uri="{FF2B5EF4-FFF2-40B4-BE49-F238E27FC236}">
                <a16:creationId xmlns:a16="http://schemas.microsoft.com/office/drawing/2014/main" id="{FCEEE43B-317B-44FB-9980-F7F49296B069}"/>
              </a:ext>
            </a:extLst>
          </p:cNvPr>
          <p:cNvGrpSpPr>
            <a:grpSpLocks/>
          </p:cNvGrpSpPr>
          <p:nvPr/>
        </p:nvGrpSpPr>
        <p:grpSpPr bwMode="auto">
          <a:xfrm>
            <a:off x="1722438" y="3633788"/>
            <a:ext cx="396875" cy="133350"/>
            <a:chOff x="819" y="5479"/>
            <a:chExt cx="250" cy="84"/>
          </a:xfrm>
        </p:grpSpPr>
        <p:sp>
          <p:nvSpPr>
            <p:cNvPr id="14672" name="WordArt 1360">
              <a:extLst>
                <a:ext uri="{FF2B5EF4-FFF2-40B4-BE49-F238E27FC236}">
                  <a16:creationId xmlns:a16="http://schemas.microsoft.com/office/drawing/2014/main" id="{F56F42C4-4D1A-4602-85F9-551C33B51C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  <p:sp>
          <p:nvSpPr>
            <p:cNvPr id="14673" name="WordArt 1361">
              <a:extLst>
                <a:ext uri="{FF2B5EF4-FFF2-40B4-BE49-F238E27FC236}">
                  <a16:creationId xmlns:a16="http://schemas.microsoft.com/office/drawing/2014/main" id="{D2E4BA45-927B-4055-AD1C-62AB64CECA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</p:grpSp>
      <p:grpSp>
        <p:nvGrpSpPr>
          <p:cNvPr id="14674" name="Group 1362">
            <a:extLst>
              <a:ext uri="{FF2B5EF4-FFF2-40B4-BE49-F238E27FC236}">
                <a16:creationId xmlns:a16="http://schemas.microsoft.com/office/drawing/2014/main" id="{A34E4D1E-B10C-40B3-A58B-333AE504CD7E}"/>
              </a:ext>
            </a:extLst>
          </p:cNvPr>
          <p:cNvGrpSpPr>
            <a:grpSpLocks/>
          </p:cNvGrpSpPr>
          <p:nvPr/>
        </p:nvGrpSpPr>
        <p:grpSpPr bwMode="auto">
          <a:xfrm>
            <a:off x="1001713" y="5883275"/>
            <a:ext cx="396875" cy="133350"/>
            <a:chOff x="472" y="5252"/>
            <a:chExt cx="250" cy="84"/>
          </a:xfrm>
        </p:grpSpPr>
        <p:sp>
          <p:nvSpPr>
            <p:cNvPr id="14675" name="WordArt 1363">
              <a:extLst>
                <a:ext uri="{FF2B5EF4-FFF2-40B4-BE49-F238E27FC236}">
                  <a16:creationId xmlns:a16="http://schemas.microsoft.com/office/drawing/2014/main" id="{E602E299-8C9D-4A54-BF2B-3B11342688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  <p:sp>
          <p:nvSpPr>
            <p:cNvPr id="14676" name="WordArt 1364">
              <a:extLst>
                <a:ext uri="{FF2B5EF4-FFF2-40B4-BE49-F238E27FC236}">
                  <a16:creationId xmlns:a16="http://schemas.microsoft.com/office/drawing/2014/main" id="{D24E70ED-C35C-4845-80AA-E994D253EE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</p:grpSp>
      <p:grpSp>
        <p:nvGrpSpPr>
          <p:cNvPr id="14677" name="Group 1365">
            <a:extLst>
              <a:ext uri="{FF2B5EF4-FFF2-40B4-BE49-F238E27FC236}">
                <a16:creationId xmlns:a16="http://schemas.microsoft.com/office/drawing/2014/main" id="{AC04F9A6-6C43-4CC5-AEC1-E84E78913297}"/>
              </a:ext>
            </a:extLst>
          </p:cNvPr>
          <p:cNvGrpSpPr>
            <a:grpSpLocks/>
          </p:cNvGrpSpPr>
          <p:nvPr/>
        </p:nvGrpSpPr>
        <p:grpSpPr bwMode="auto">
          <a:xfrm>
            <a:off x="1901825" y="5613400"/>
            <a:ext cx="396875" cy="133350"/>
            <a:chOff x="479" y="5479"/>
            <a:chExt cx="250" cy="84"/>
          </a:xfrm>
        </p:grpSpPr>
        <p:sp>
          <p:nvSpPr>
            <p:cNvPr id="14678" name="WordArt 1366">
              <a:extLst>
                <a:ext uri="{FF2B5EF4-FFF2-40B4-BE49-F238E27FC236}">
                  <a16:creationId xmlns:a16="http://schemas.microsoft.com/office/drawing/2014/main" id="{4E9CC76A-A119-4C26-8E8C-0276708768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  <p:sp>
          <p:nvSpPr>
            <p:cNvPr id="14679" name="WordArt 1367">
              <a:extLst>
                <a:ext uri="{FF2B5EF4-FFF2-40B4-BE49-F238E27FC236}">
                  <a16:creationId xmlns:a16="http://schemas.microsoft.com/office/drawing/2014/main" id="{2933E975-58F3-4F68-9145-4DEDE336A7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</p:grpSp>
      <p:grpSp>
        <p:nvGrpSpPr>
          <p:cNvPr id="14680" name="Group 1368">
            <a:extLst>
              <a:ext uri="{FF2B5EF4-FFF2-40B4-BE49-F238E27FC236}">
                <a16:creationId xmlns:a16="http://schemas.microsoft.com/office/drawing/2014/main" id="{F105B55C-B002-4480-A6E3-5AE0AE2D4EF1}"/>
              </a:ext>
            </a:extLst>
          </p:cNvPr>
          <p:cNvGrpSpPr>
            <a:grpSpLocks/>
          </p:cNvGrpSpPr>
          <p:nvPr/>
        </p:nvGrpSpPr>
        <p:grpSpPr bwMode="auto">
          <a:xfrm>
            <a:off x="5254625" y="9483725"/>
            <a:ext cx="530225" cy="133350"/>
            <a:chOff x="1266" y="5675"/>
            <a:chExt cx="334" cy="84"/>
          </a:xfrm>
        </p:grpSpPr>
        <p:sp>
          <p:nvSpPr>
            <p:cNvPr id="14681" name="WordArt 1369">
              <a:extLst>
                <a:ext uri="{FF2B5EF4-FFF2-40B4-BE49-F238E27FC236}">
                  <a16:creationId xmlns:a16="http://schemas.microsoft.com/office/drawing/2014/main" id="{B77024C1-BCC5-4DEA-99A0-BE912C3E4F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67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  <p:sp>
          <p:nvSpPr>
            <p:cNvPr id="14682" name="WordArt 1370">
              <a:extLst>
                <a:ext uri="{FF2B5EF4-FFF2-40B4-BE49-F238E27FC236}">
                  <a16:creationId xmlns:a16="http://schemas.microsoft.com/office/drawing/2014/main" id="{377B7214-8B3D-4951-B424-3CAFA9CA27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67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</p:grpSp>
      <p:grpSp>
        <p:nvGrpSpPr>
          <p:cNvPr id="14683" name="Group 1371">
            <a:extLst>
              <a:ext uri="{FF2B5EF4-FFF2-40B4-BE49-F238E27FC236}">
                <a16:creationId xmlns:a16="http://schemas.microsoft.com/office/drawing/2014/main" id="{EAA7815E-9976-4996-970A-640E00565ACC}"/>
              </a:ext>
            </a:extLst>
          </p:cNvPr>
          <p:cNvGrpSpPr>
            <a:grpSpLocks/>
          </p:cNvGrpSpPr>
          <p:nvPr/>
        </p:nvGrpSpPr>
        <p:grpSpPr bwMode="auto">
          <a:xfrm>
            <a:off x="5322888" y="1473200"/>
            <a:ext cx="396875" cy="133350"/>
            <a:chOff x="812" y="5675"/>
            <a:chExt cx="250" cy="84"/>
          </a:xfrm>
        </p:grpSpPr>
        <p:sp>
          <p:nvSpPr>
            <p:cNvPr id="14684" name="WordArt 1372">
              <a:extLst>
                <a:ext uri="{FF2B5EF4-FFF2-40B4-BE49-F238E27FC236}">
                  <a16:creationId xmlns:a16="http://schemas.microsoft.com/office/drawing/2014/main" id="{4EBFED4A-71D6-4389-B1F5-D7DD414754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  <p:sp>
          <p:nvSpPr>
            <p:cNvPr id="14685" name="WordArt 1373">
              <a:extLst>
                <a:ext uri="{FF2B5EF4-FFF2-40B4-BE49-F238E27FC236}">
                  <a16:creationId xmlns:a16="http://schemas.microsoft.com/office/drawing/2014/main" id="{F9068DDB-9282-4A8B-AAA8-30000957F4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</p:grpSp>
      <p:grpSp>
        <p:nvGrpSpPr>
          <p:cNvPr id="14686" name="Group 1374">
            <a:extLst>
              <a:ext uri="{FF2B5EF4-FFF2-40B4-BE49-F238E27FC236}">
                <a16:creationId xmlns:a16="http://schemas.microsoft.com/office/drawing/2014/main" id="{755F0B82-71A1-43D4-90F4-998D1B7B05DE}"/>
              </a:ext>
            </a:extLst>
          </p:cNvPr>
          <p:cNvGrpSpPr>
            <a:grpSpLocks/>
          </p:cNvGrpSpPr>
          <p:nvPr/>
        </p:nvGrpSpPr>
        <p:grpSpPr bwMode="auto">
          <a:xfrm>
            <a:off x="6515100" y="9483725"/>
            <a:ext cx="530225" cy="133350"/>
            <a:chOff x="1273" y="5902"/>
            <a:chExt cx="334" cy="84"/>
          </a:xfrm>
        </p:grpSpPr>
        <p:sp>
          <p:nvSpPr>
            <p:cNvPr id="14687" name="WordArt 1375">
              <a:extLst>
                <a:ext uri="{FF2B5EF4-FFF2-40B4-BE49-F238E27FC236}">
                  <a16:creationId xmlns:a16="http://schemas.microsoft.com/office/drawing/2014/main" id="{C1FED963-68E4-462C-8E66-6758FB9E1D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90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  <p:sp>
          <p:nvSpPr>
            <p:cNvPr id="14688" name="WordArt 1376">
              <a:extLst>
                <a:ext uri="{FF2B5EF4-FFF2-40B4-BE49-F238E27FC236}">
                  <a16:creationId xmlns:a16="http://schemas.microsoft.com/office/drawing/2014/main" id="{97BD2DA3-F4C9-4EF6-A304-6179A202DB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90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</p:grpSp>
      <p:grpSp>
        <p:nvGrpSpPr>
          <p:cNvPr id="14689" name="Group 1377">
            <a:extLst>
              <a:ext uri="{FF2B5EF4-FFF2-40B4-BE49-F238E27FC236}">
                <a16:creationId xmlns:a16="http://schemas.microsoft.com/office/drawing/2014/main" id="{3C67298E-9BB1-44A0-89FC-582320C5D4F0}"/>
              </a:ext>
            </a:extLst>
          </p:cNvPr>
          <p:cNvGrpSpPr>
            <a:grpSpLocks/>
          </p:cNvGrpSpPr>
          <p:nvPr/>
        </p:nvGrpSpPr>
        <p:grpSpPr bwMode="auto">
          <a:xfrm>
            <a:off x="1271588" y="4264025"/>
            <a:ext cx="396875" cy="133350"/>
            <a:chOff x="819" y="5902"/>
            <a:chExt cx="250" cy="84"/>
          </a:xfrm>
        </p:grpSpPr>
        <p:sp>
          <p:nvSpPr>
            <p:cNvPr id="14690" name="WordArt 1378">
              <a:extLst>
                <a:ext uri="{FF2B5EF4-FFF2-40B4-BE49-F238E27FC236}">
                  <a16:creationId xmlns:a16="http://schemas.microsoft.com/office/drawing/2014/main" id="{C480682D-64E1-410B-BE55-4D0003F7D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  <p:sp>
          <p:nvSpPr>
            <p:cNvPr id="14691" name="WordArt 1379">
              <a:extLst>
                <a:ext uri="{FF2B5EF4-FFF2-40B4-BE49-F238E27FC236}">
                  <a16:creationId xmlns:a16="http://schemas.microsoft.com/office/drawing/2014/main" id="{519FC25C-3A92-4661-9061-94490A7D31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</p:grpSp>
      <p:grpSp>
        <p:nvGrpSpPr>
          <p:cNvPr id="14692" name="Group 1380">
            <a:extLst>
              <a:ext uri="{FF2B5EF4-FFF2-40B4-BE49-F238E27FC236}">
                <a16:creationId xmlns:a16="http://schemas.microsoft.com/office/drawing/2014/main" id="{E0DCE400-1098-4556-B959-057BD375E85A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5614988"/>
            <a:ext cx="396875" cy="133350"/>
            <a:chOff x="472" y="5675"/>
            <a:chExt cx="250" cy="84"/>
          </a:xfrm>
        </p:grpSpPr>
        <p:sp>
          <p:nvSpPr>
            <p:cNvPr id="14693" name="WordArt 1381">
              <a:extLst>
                <a:ext uri="{FF2B5EF4-FFF2-40B4-BE49-F238E27FC236}">
                  <a16:creationId xmlns:a16="http://schemas.microsoft.com/office/drawing/2014/main" id="{EC1E7C4E-94CE-4CBA-9E23-3D7E58A4E0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  <p:sp>
          <p:nvSpPr>
            <p:cNvPr id="14694" name="WordArt 1382">
              <a:extLst>
                <a:ext uri="{FF2B5EF4-FFF2-40B4-BE49-F238E27FC236}">
                  <a16:creationId xmlns:a16="http://schemas.microsoft.com/office/drawing/2014/main" id="{D9F7DB96-3F7E-45FC-BA7A-6C2E0E3B3B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</p:grpSp>
      <p:grpSp>
        <p:nvGrpSpPr>
          <p:cNvPr id="14695" name="Group 1383">
            <a:extLst>
              <a:ext uri="{FF2B5EF4-FFF2-40B4-BE49-F238E27FC236}">
                <a16:creationId xmlns:a16="http://schemas.microsoft.com/office/drawing/2014/main" id="{481017AF-072D-48F4-9CBA-25A340C5A1D7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10653713"/>
            <a:ext cx="396875" cy="133350"/>
            <a:chOff x="479" y="5902"/>
            <a:chExt cx="250" cy="84"/>
          </a:xfrm>
        </p:grpSpPr>
        <p:sp>
          <p:nvSpPr>
            <p:cNvPr id="14696" name="WordArt 1384">
              <a:extLst>
                <a:ext uri="{FF2B5EF4-FFF2-40B4-BE49-F238E27FC236}">
                  <a16:creationId xmlns:a16="http://schemas.microsoft.com/office/drawing/2014/main" id="{37067618-B4C4-42FC-8046-4219B433DF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  <p:sp>
          <p:nvSpPr>
            <p:cNvPr id="14697" name="WordArt 1385">
              <a:extLst>
                <a:ext uri="{FF2B5EF4-FFF2-40B4-BE49-F238E27FC236}">
                  <a16:creationId xmlns:a16="http://schemas.microsoft.com/office/drawing/2014/main" id="{18F52308-F7FB-495A-8A81-CAF721AC1D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</p:grpSp>
      <p:grpSp>
        <p:nvGrpSpPr>
          <p:cNvPr id="14698" name="Group 1386">
            <a:extLst>
              <a:ext uri="{FF2B5EF4-FFF2-40B4-BE49-F238E27FC236}">
                <a16:creationId xmlns:a16="http://schemas.microsoft.com/office/drawing/2014/main" id="{70D8E79E-1FDC-4F8A-AB74-5C529481F1FF}"/>
              </a:ext>
            </a:extLst>
          </p:cNvPr>
          <p:cNvGrpSpPr>
            <a:grpSpLocks/>
          </p:cNvGrpSpPr>
          <p:nvPr/>
        </p:nvGrpSpPr>
        <p:grpSpPr bwMode="auto">
          <a:xfrm>
            <a:off x="3365500" y="4535488"/>
            <a:ext cx="530225" cy="133350"/>
            <a:chOff x="1266" y="6159"/>
            <a:chExt cx="334" cy="84"/>
          </a:xfrm>
        </p:grpSpPr>
        <p:sp>
          <p:nvSpPr>
            <p:cNvPr id="14699" name="WordArt 1387">
              <a:extLst>
                <a:ext uri="{FF2B5EF4-FFF2-40B4-BE49-F238E27FC236}">
                  <a16:creationId xmlns:a16="http://schemas.microsoft.com/office/drawing/2014/main" id="{684D1E0C-7525-46B0-9B69-4344525E66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1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  <p:sp>
          <p:nvSpPr>
            <p:cNvPr id="14700" name="WordArt 1388">
              <a:extLst>
                <a:ext uri="{FF2B5EF4-FFF2-40B4-BE49-F238E27FC236}">
                  <a16:creationId xmlns:a16="http://schemas.microsoft.com/office/drawing/2014/main" id="{61A9ACA7-EE6F-45AF-A5E8-0A3E31157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1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</p:grpSp>
      <p:grpSp>
        <p:nvGrpSpPr>
          <p:cNvPr id="14701" name="Group 1389">
            <a:extLst>
              <a:ext uri="{FF2B5EF4-FFF2-40B4-BE49-F238E27FC236}">
                <a16:creationId xmlns:a16="http://schemas.microsoft.com/office/drawing/2014/main" id="{741D0595-3D76-4D1A-B7F7-4809BF7E96E7}"/>
              </a:ext>
            </a:extLst>
          </p:cNvPr>
          <p:cNvGrpSpPr>
            <a:grpSpLocks/>
          </p:cNvGrpSpPr>
          <p:nvPr/>
        </p:nvGrpSpPr>
        <p:grpSpPr bwMode="auto">
          <a:xfrm>
            <a:off x="1452563" y="6783388"/>
            <a:ext cx="396875" cy="133350"/>
            <a:chOff x="812" y="6159"/>
            <a:chExt cx="250" cy="84"/>
          </a:xfrm>
        </p:grpSpPr>
        <p:sp>
          <p:nvSpPr>
            <p:cNvPr id="14702" name="WordArt 1390">
              <a:extLst>
                <a:ext uri="{FF2B5EF4-FFF2-40B4-BE49-F238E27FC236}">
                  <a16:creationId xmlns:a16="http://schemas.microsoft.com/office/drawing/2014/main" id="{35B3A0A8-8C55-42F5-A208-B7CFE630F5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  <p:sp>
          <p:nvSpPr>
            <p:cNvPr id="14703" name="WordArt 1391">
              <a:extLst>
                <a:ext uri="{FF2B5EF4-FFF2-40B4-BE49-F238E27FC236}">
                  <a16:creationId xmlns:a16="http://schemas.microsoft.com/office/drawing/2014/main" id="{026DB79C-DC83-4D1C-9EBA-5117D514A6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</p:grpSp>
      <p:grpSp>
        <p:nvGrpSpPr>
          <p:cNvPr id="14704" name="Group 1392">
            <a:extLst>
              <a:ext uri="{FF2B5EF4-FFF2-40B4-BE49-F238E27FC236}">
                <a16:creationId xmlns:a16="http://schemas.microsoft.com/office/drawing/2014/main" id="{25BEDD8D-3BE0-4E77-80F8-A4833ABE355C}"/>
              </a:ext>
            </a:extLst>
          </p:cNvPr>
          <p:cNvGrpSpPr>
            <a:grpSpLocks/>
          </p:cNvGrpSpPr>
          <p:nvPr/>
        </p:nvGrpSpPr>
        <p:grpSpPr bwMode="auto">
          <a:xfrm>
            <a:off x="3365500" y="2373313"/>
            <a:ext cx="530225" cy="133350"/>
            <a:chOff x="4583" y="2019"/>
            <a:chExt cx="334" cy="84"/>
          </a:xfrm>
        </p:grpSpPr>
        <p:sp>
          <p:nvSpPr>
            <p:cNvPr id="14705" name="WordArt 1393">
              <a:extLst>
                <a:ext uri="{FF2B5EF4-FFF2-40B4-BE49-F238E27FC236}">
                  <a16:creationId xmlns:a16="http://schemas.microsoft.com/office/drawing/2014/main" id="{39FD3129-869E-47BD-93D3-399F993ECE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0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  <p:sp>
          <p:nvSpPr>
            <p:cNvPr id="14706" name="WordArt 1394">
              <a:extLst>
                <a:ext uri="{FF2B5EF4-FFF2-40B4-BE49-F238E27FC236}">
                  <a16:creationId xmlns:a16="http://schemas.microsoft.com/office/drawing/2014/main" id="{D63C4EC5-B6DA-4B78-97A5-7CBAB443B4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0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</p:grpSp>
      <p:grpSp>
        <p:nvGrpSpPr>
          <p:cNvPr id="14707" name="Group 1395">
            <a:extLst>
              <a:ext uri="{FF2B5EF4-FFF2-40B4-BE49-F238E27FC236}">
                <a16:creationId xmlns:a16="http://schemas.microsoft.com/office/drawing/2014/main" id="{714B1DD4-1801-4AFA-B43A-83FCB6358855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3005138"/>
            <a:ext cx="396875" cy="133350"/>
            <a:chOff x="4129" y="2019"/>
            <a:chExt cx="250" cy="84"/>
          </a:xfrm>
        </p:grpSpPr>
        <p:sp>
          <p:nvSpPr>
            <p:cNvPr id="14708" name="WordArt 1396">
              <a:extLst>
                <a:ext uri="{FF2B5EF4-FFF2-40B4-BE49-F238E27FC236}">
                  <a16:creationId xmlns:a16="http://schemas.microsoft.com/office/drawing/2014/main" id="{D9560357-8BC9-4D76-AD28-D8CAFD2B89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9" y="20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  <p:sp>
          <p:nvSpPr>
            <p:cNvPr id="14709" name="WordArt 1397">
              <a:extLst>
                <a:ext uri="{FF2B5EF4-FFF2-40B4-BE49-F238E27FC236}">
                  <a16:creationId xmlns:a16="http://schemas.microsoft.com/office/drawing/2014/main" id="{8C02DD13-3B1A-4B37-AB6E-A39A707F81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0" y="20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</p:grpSp>
      <p:grpSp>
        <p:nvGrpSpPr>
          <p:cNvPr id="14710" name="Group 1398">
            <a:extLst>
              <a:ext uri="{FF2B5EF4-FFF2-40B4-BE49-F238E27FC236}">
                <a16:creationId xmlns:a16="http://schemas.microsoft.com/office/drawing/2014/main" id="{3A789C5F-9E88-4339-81BB-85432976E171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7413625"/>
            <a:ext cx="396875" cy="133350"/>
            <a:chOff x="472" y="6159"/>
            <a:chExt cx="250" cy="84"/>
          </a:xfrm>
        </p:grpSpPr>
        <p:sp>
          <p:nvSpPr>
            <p:cNvPr id="14711" name="WordArt 1399">
              <a:extLst>
                <a:ext uri="{FF2B5EF4-FFF2-40B4-BE49-F238E27FC236}">
                  <a16:creationId xmlns:a16="http://schemas.microsoft.com/office/drawing/2014/main" id="{306A623A-F124-4955-BEF0-A8DFE1067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  <p:sp>
          <p:nvSpPr>
            <p:cNvPr id="14712" name="WordArt 1400">
              <a:extLst>
                <a:ext uri="{FF2B5EF4-FFF2-40B4-BE49-F238E27FC236}">
                  <a16:creationId xmlns:a16="http://schemas.microsoft.com/office/drawing/2014/main" id="{D6DFF318-17F6-46B1-9C58-175B80B733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</p:grpSp>
      <p:grpSp>
        <p:nvGrpSpPr>
          <p:cNvPr id="14713" name="Group 1401">
            <a:extLst>
              <a:ext uri="{FF2B5EF4-FFF2-40B4-BE49-F238E27FC236}">
                <a16:creationId xmlns:a16="http://schemas.microsoft.com/office/drawing/2014/main" id="{0DAF6A38-3B8D-4958-8269-4EB9B2C0C385}"/>
              </a:ext>
            </a:extLst>
          </p:cNvPr>
          <p:cNvGrpSpPr>
            <a:grpSpLocks/>
          </p:cNvGrpSpPr>
          <p:nvPr/>
        </p:nvGrpSpPr>
        <p:grpSpPr bwMode="auto">
          <a:xfrm>
            <a:off x="8112125" y="7594600"/>
            <a:ext cx="396875" cy="133350"/>
            <a:chOff x="479" y="6386"/>
            <a:chExt cx="250" cy="84"/>
          </a:xfrm>
        </p:grpSpPr>
        <p:sp>
          <p:nvSpPr>
            <p:cNvPr id="14714" name="WordArt 1402">
              <a:extLst>
                <a:ext uri="{FF2B5EF4-FFF2-40B4-BE49-F238E27FC236}">
                  <a16:creationId xmlns:a16="http://schemas.microsoft.com/office/drawing/2014/main" id="{7AAB22A6-A921-425B-A8A6-784CF6464A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63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  <p:sp>
          <p:nvSpPr>
            <p:cNvPr id="14715" name="WordArt 1403">
              <a:extLst>
                <a:ext uri="{FF2B5EF4-FFF2-40B4-BE49-F238E27FC236}">
                  <a16:creationId xmlns:a16="http://schemas.microsoft.com/office/drawing/2014/main" id="{B30CDC19-DAC9-4E4D-8B69-14F1B52B0C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63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</p:grpSp>
      <p:grpSp>
        <p:nvGrpSpPr>
          <p:cNvPr id="14716" name="Group 1404">
            <a:extLst>
              <a:ext uri="{FF2B5EF4-FFF2-40B4-BE49-F238E27FC236}">
                <a16:creationId xmlns:a16="http://schemas.microsoft.com/office/drawing/2014/main" id="{5D2DA1DD-FB82-4BA5-A983-B445AE3FBB83}"/>
              </a:ext>
            </a:extLst>
          </p:cNvPr>
          <p:cNvGrpSpPr>
            <a:grpSpLocks/>
          </p:cNvGrpSpPr>
          <p:nvPr/>
        </p:nvGrpSpPr>
        <p:grpSpPr bwMode="auto">
          <a:xfrm>
            <a:off x="3095625" y="3633788"/>
            <a:ext cx="530225" cy="133350"/>
            <a:chOff x="4576" y="2216"/>
            <a:chExt cx="334" cy="84"/>
          </a:xfrm>
        </p:grpSpPr>
        <p:sp>
          <p:nvSpPr>
            <p:cNvPr id="14717" name="WordArt 1405">
              <a:extLst>
                <a:ext uri="{FF2B5EF4-FFF2-40B4-BE49-F238E27FC236}">
                  <a16:creationId xmlns:a16="http://schemas.microsoft.com/office/drawing/2014/main" id="{A2A9A142-FA74-441A-AD89-BBDA0509F1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21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  <p:sp>
          <p:nvSpPr>
            <p:cNvPr id="14718" name="WordArt 1406">
              <a:extLst>
                <a:ext uri="{FF2B5EF4-FFF2-40B4-BE49-F238E27FC236}">
                  <a16:creationId xmlns:a16="http://schemas.microsoft.com/office/drawing/2014/main" id="{016F8534-6643-4CB5-BC40-C28696C737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21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</p:grpSp>
      <p:grpSp>
        <p:nvGrpSpPr>
          <p:cNvPr id="14719" name="Group 1407">
            <a:extLst>
              <a:ext uri="{FF2B5EF4-FFF2-40B4-BE49-F238E27FC236}">
                <a16:creationId xmlns:a16="http://schemas.microsoft.com/office/drawing/2014/main" id="{4A9D1BC1-632A-4920-98C5-A5CAAD22E459}"/>
              </a:ext>
            </a:extLst>
          </p:cNvPr>
          <p:cNvGrpSpPr>
            <a:grpSpLocks/>
          </p:cNvGrpSpPr>
          <p:nvPr/>
        </p:nvGrpSpPr>
        <p:grpSpPr bwMode="auto">
          <a:xfrm>
            <a:off x="2711450" y="2552700"/>
            <a:ext cx="396875" cy="133350"/>
            <a:chOff x="4122" y="2216"/>
            <a:chExt cx="250" cy="84"/>
          </a:xfrm>
        </p:grpSpPr>
        <p:sp>
          <p:nvSpPr>
            <p:cNvPr id="14720" name="WordArt 1408">
              <a:extLst>
                <a:ext uri="{FF2B5EF4-FFF2-40B4-BE49-F238E27FC236}">
                  <a16:creationId xmlns:a16="http://schemas.microsoft.com/office/drawing/2014/main" id="{356961A7-2B5D-4C8E-9217-EB40FA6EAC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  <p:sp>
          <p:nvSpPr>
            <p:cNvPr id="14721" name="WordArt 1409">
              <a:extLst>
                <a:ext uri="{FF2B5EF4-FFF2-40B4-BE49-F238E27FC236}">
                  <a16:creationId xmlns:a16="http://schemas.microsoft.com/office/drawing/2014/main" id="{FA78FF54-B11E-447C-8F10-65C879CD3A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</p:grpSp>
      <p:grpSp>
        <p:nvGrpSpPr>
          <p:cNvPr id="14722" name="Group 1410">
            <a:extLst>
              <a:ext uri="{FF2B5EF4-FFF2-40B4-BE49-F238E27FC236}">
                <a16:creationId xmlns:a16="http://schemas.microsoft.com/office/drawing/2014/main" id="{C18CC055-5E8F-4658-AEC7-D743D2804904}"/>
              </a:ext>
            </a:extLst>
          </p:cNvPr>
          <p:cNvGrpSpPr>
            <a:grpSpLocks/>
          </p:cNvGrpSpPr>
          <p:nvPr/>
        </p:nvGrpSpPr>
        <p:grpSpPr bwMode="auto">
          <a:xfrm>
            <a:off x="4175125" y="2643188"/>
            <a:ext cx="530225" cy="133350"/>
            <a:chOff x="4583" y="2443"/>
            <a:chExt cx="334" cy="84"/>
          </a:xfrm>
        </p:grpSpPr>
        <p:sp>
          <p:nvSpPr>
            <p:cNvPr id="14723" name="WordArt 1411">
              <a:extLst>
                <a:ext uri="{FF2B5EF4-FFF2-40B4-BE49-F238E27FC236}">
                  <a16:creationId xmlns:a16="http://schemas.microsoft.com/office/drawing/2014/main" id="{02591E79-D22D-48F6-B27D-DE6F3FC84F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4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  <p:sp>
          <p:nvSpPr>
            <p:cNvPr id="14724" name="WordArt 1412">
              <a:extLst>
                <a:ext uri="{FF2B5EF4-FFF2-40B4-BE49-F238E27FC236}">
                  <a16:creationId xmlns:a16="http://schemas.microsoft.com/office/drawing/2014/main" id="{95BC8BC9-1D3D-4852-B39F-43127093F0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4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</p:grpSp>
      <p:grpSp>
        <p:nvGrpSpPr>
          <p:cNvPr id="14725" name="Group 1413">
            <a:extLst>
              <a:ext uri="{FF2B5EF4-FFF2-40B4-BE49-F238E27FC236}">
                <a16:creationId xmlns:a16="http://schemas.microsoft.com/office/drawing/2014/main" id="{37CE70BB-E2C4-4833-9580-4A190E23A7AE}"/>
              </a:ext>
            </a:extLst>
          </p:cNvPr>
          <p:cNvGrpSpPr>
            <a:grpSpLocks/>
          </p:cNvGrpSpPr>
          <p:nvPr/>
        </p:nvGrpSpPr>
        <p:grpSpPr bwMode="auto">
          <a:xfrm>
            <a:off x="1541463" y="4803775"/>
            <a:ext cx="396875" cy="133350"/>
            <a:chOff x="3782" y="2216"/>
            <a:chExt cx="250" cy="84"/>
          </a:xfrm>
        </p:grpSpPr>
        <p:sp>
          <p:nvSpPr>
            <p:cNvPr id="14726" name="WordArt 1414">
              <a:extLst>
                <a:ext uri="{FF2B5EF4-FFF2-40B4-BE49-F238E27FC236}">
                  <a16:creationId xmlns:a16="http://schemas.microsoft.com/office/drawing/2014/main" id="{7C4EE9B6-3800-41B8-A4B0-0A11177578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  <p:sp>
          <p:nvSpPr>
            <p:cNvPr id="14727" name="WordArt 1415">
              <a:extLst>
                <a:ext uri="{FF2B5EF4-FFF2-40B4-BE49-F238E27FC236}">
                  <a16:creationId xmlns:a16="http://schemas.microsoft.com/office/drawing/2014/main" id="{1CA860C1-DA5E-4579-88E7-5616E9A723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</p:grpSp>
      <p:grpSp>
        <p:nvGrpSpPr>
          <p:cNvPr id="14728" name="Group 1416">
            <a:extLst>
              <a:ext uri="{FF2B5EF4-FFF2-40B4-BE49-F238E27FC236}">
                <a16:creationId xmlns:a16="http://schemas.microsoft.com/office/drawing/2014/main" id="{79D06036-3C0A-41E7-A5EF-5A876000CA4C}"/>
              </a:ext>
            </a:extLst>
          </p:cNvPr>
          <p:cNvGrpSpPr>
            <a:grpSpLocks/>
          </p:cNvGrpSpPr>
          <p:nvPr/>
        </p:nvGrpSpPr>
        <p:grpSpPr bwMode="auto">
          <a:xfrm>
            <a:off x="5254625" y="2305050"/>
            <a:ext cx="530225" cy="133350"/>
            <a:chOff x="4576" y="2700"/>
            <a:chExt cx="334" cy="84"/>
          </a:xfrm>
        </p:grpSpPr>
        <p:sp>
          <p:nvSpPr>
            <p:cNvPr id="14729" name="WordArt 1417">
              <a:extLst>
                <a:ext uri="{FF2B5EF4-FFF2-40B4-BE49-F238E27FC236}">
                  <a16:creationId xmlns:a16="http://schemas.microsoft.com/office/drawing/2014/main" id="{7DB4CCE3-1C6D-4AB9-BFA2-0FD08C4091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7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  <p:sp>
          <p:nvSpPr>
            <p:cNvPr id="14730" name="WordArt 1418">
              <a:extLst>
                <a:ext uri="{FF2B5EF4-FFF2-40B4-BE49-F238E27FC236}">
                  <a16:creationId xmlns:a16="http://schemas.microsoft.com/office/drawing/2014/main" id="{AA4FAB5F-38A9-48A6-B545-A2CCE079C3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7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</p:grpSp>
      <p:grpSp>
        <p:nvGrpSpPr>
          <p:cNvPr id="14731" name="Group 1419">
            <a:extLst>
              <a:ext uri="{FF2B5EF4-FFF2-40B4-BE49-F238E27FC236}">
                <a16:creationId xmlns:a16="http://schemas.microsoft.com/office/drawing/2014/main" id="{0BFA7C2C-F28F-4E0E-BF39-6A09028C03EB}"/>
              </a:ext>
            </a:extLst>
          </p:cNvPr>
          <p:cNvGrpSpPr>
            <a:grpSpLocks/>
          </p:cNvGrpSpPr>
          <p:nvPr/>
        </p:nvGrpSpPr>
        <p:grpSpPr bwMode="auto">
          <a:xfrm>
            <a:off x="1474788" y="2554288"/>
            <a:ext cx="530225" cy="133350"/>
            <a:chOff x="4583" y="2927"/>
            <a:chExt cx="334" cy="84"/>
          </a:xfrm>
        </p:grpSpPr>
        <p:sp>
          <p:nvSpPr>
            <p:cNvPr id="14732" name="WordArt 1420">
              <a:extLst>
                <a:ext uri="{FF2B5EF4-FFF2-40B4-BE49-F238E27FC236}">
                  <a16:creationId xmlns:a16="http://schemas.microsoft.com/office/drawing/2014/main" id="{214AE3E1-8B1A-42AA-AD15-E0AE4241EC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9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  <p:sp>
          <p:nvSpPr>
            <p:cNvPr id="14733" name="WordArt 1421">
              <a:extLst>
                <a:ext uri="{FF2B5EF4-FFF2-40B4-BE49-F238E27FC236}">
                  <a16:creationId xmlns:a16="http://schemas.microsoft.com/office/drawing/2014/main" id="{0208DC08-97E9-40D4-B23C-918EEFC14C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9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388D1740-8AB5-4419-834A-21958E0FF3F6}"/>
              </a:ext>
            </a:extLst>
          </p:cNvPr>
          <p:cNvGrpSpPr>
            <a:grpSpLocks/>
          </p:cNvGrpSpPr>
          <p:nvPr/>
        </p:nvGrpSpPr>
        <p:grpSpPr bwMode="auto">
          <a:xfrm>
            <a:off x="74613" y="1090613"/>
            <a:ext cx="9182100" cy="10396537"/>
            <a:chOff x="47" y="687"/>
            <a:chExt cx="5784" cy="6549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4A1BB7F7-4134-41E4-A9F9-12C9A51E0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0CFDBC6E-B19A-46A4-8F49-D1AA8E43D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1ED7EEEA-3A07-4318-815D-CACC0C19B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B6E558B7-2D38-4E8F-9F45-2ACBA0F34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A8A63B43-F73A-4C31-A38F-521CDBE30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BEFD8A35-A0BA-4F8B-8296-3D2D4F2E1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0387742A-9E5A-4882-B057-63BA9A0AC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BB79FBF0-DDF0-4ED2-B7E0-94D626BE5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DCF74E28-384C-4C67-8338-02FD3CE69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76574557-F244-4A5B-A43C-BAE0F444A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C9F35F19-B2E7-4781-B4BF-F6003BFB4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35B3D4C5-9D09-4A27-A23A-9888670F2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057FA19A-C91D-4A16-8E9E-9B03D155C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333092AB-A2BD-43D7-87CF-0E3691B70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95453604-2E68-4E06-82E7-5CF0AE914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A29C19EB-84A8-4FCC-A004-7A660F5E9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589AFC26-D528-48C9-871D-7540B55E8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8D5F05A1-FF3E-48F4-B849-7E72C491F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C4F5361A-A2AC-422D-8F55-D55C76123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EAC4AE63-9A56-47DC-A038-4257FC068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75515F6E-423A-4966-90CB-7C85F3D7C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8858C440-B14E-4103-B0B5-46AA16341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89CFF93B-2C02-4BC8-9E7E-C71DE6F1E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CB744790-B686-4887-9123-4C8E76D7C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2BA7F8BA-EFF4-49D0-8754-2BC66517A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A79BE274-D27E-45F3-BBD1-C6F9DDD01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8166D995-0914-41C7-A992-20EEC22C5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E3E2D3C2-365A-4B06-B99F-59F12723A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E35AF0A3-9269-4A4F-BE0C-152E3A56E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35F33FA6-82E1-462D-92B7-FF0329F4A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FC47722A-9E25-490E-9C6C-8FE1C463A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C82C24B2-94BD-4FF1-8655-7D93FA1CA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93A56B90-02DA-49C4-9B4A-90C084DF7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2F5F68D6-EF16-41F9-BB51-D084EFDB8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9" name="Group 39">
            <a:extLst>
              <a:ext uri="{FF2B5EF4-FFF2-40B4-BE49-F238E27FC236}">
                <a16:creationId xmlns:a16="http://schemas.microsoft.com/office/drawing/2014/main" id="{870ECC1B-95C2-4049-9509-97C068C2A549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6940550"/>
            <a:ext cx="530225" cy="133350"/>
            <a:chOff x="1266" y="4768"/>
            <a:chExt cx="334" cy="84"/>
          </a:xfrm>
        </p:grpSpPr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F8F3BFAD-5464-492C-AEBD-2AF1E4C418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  <p:sp>
          <p:nvSpPr>
            <p:cNvPr id="20521" name="WordArt 41">
              <a:extLst>
                <a:ext uri="{FF2B5EF4-FFF2-40B4-BE49-F238E27FC236}">
                  <a16:creationId xmlns:a16="http://schemas.microsoft.com/office/drawing/2014/main" id="{5B7CE2D9-5B1B-4C33-98D5-86A42CE332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</p:grpSp>
      <p:grpSp>
        <p:nvGrpSpPr>
          <p:cNvPr id="20522" name="Group 42">
            <a:extLst>
              <a:ext uri="{FF2B5EF4-FFF2-40B4-BE49-F238E27FC236}">
                <a16:creationId xmlns:a16="http://schemas.microsoft.com/office/drawing/2014/main" id="{D9D02787-B812-4D76-8CAA-5D27A52856FC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031038"/>
            <a:ext cx="396875" cy="133350"/>
            <a:chOff x="812" y="4768"/>
            <a:chExt cx="250" cy="84"/>
          </a:xfrm>
        </p:grpSpPr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3039BCD4-2341-4B05-98E2-D568B9764F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  <p:sp>
          <p:nvSpPr>
            <p:cNvPr id="20524" name="WordArt 44">
              <a:extLst>
                <a:ext uri="{FF2B5EF4-FFF2-40B4-BE49-F238E27FC236}">
                  <a16:creationId xmlns:a16="http://schemas.microsoft.com/office/drawing/2014/main" id="{D79F0538-7345-4028-8A8C-69C90EF045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</p:grpSp>
      <p:grpSp>
        <p:nvGrpSpPr>
          <p:cNvPr id="20525" name="Group 45">
            <a:extLst>
              <a:ext uri="{FF2B5EF4-FFF2-40B4-BE49-F238E27FC236}">
                <a16:creationId xmlns:a16="http://schemas.microsoft.com/office/drawing/2014/main" id="{D866CF50-6C2D-4995-8B8D-9587F0A71DCA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5635625"/>
            <a:ext cx="530225" cy="133350"/>
            <a:chOff x="1273" y="4995"/>
            <a:chExt cx="334" cy="84"/>
          </a:xfrm>
        </p:grpSpPr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B6725DC0-3914-4D83-8BD1-E98F5E2F4D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9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  <p:sp>
          <p:nvSpPr>
            <p:cNvPr id="20527" name="WordArt 47">
              <a:extLst>
                <a:ext uri="{FF2B5EF4-FFF2-40B4-BE49-F238E27FC236}">
                  <a16:creationId xmlns:a16="http://schemas.microsoft.com/office/drawing/2014/main" id="{F6A111E2-0D35-4097-86B1-D4DA227EE1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9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</p:grpSp>
      <p:grpSp>
        <p:nvGrpSpPr>
          <p:cNvPr id="20528" name="Group 48">
            <a:extLst>
              <a:ext uri="{FF2B5EF4-FFF2-40B4-BE49-F238E27FC236}">
                <a16:creationId xmlns:a16="http://schemas.microsoft.com/office/drawing/2014/main" id="{5012D59A-9B94-42D6-A7A8-72A0A6DDAD93}"/>
              </a:ext>
            </a:extLst>
          </p:cNvPr>
          <p:cNvGrpSpPr>
            <a:grpSpLocks/>
          </p:cNvGrpSpPr>
          <p:nvPr/>
        </p:nvGrpSpPr>
        <p:grpSpPr bwMode="auto">
          <a:xfrm>
            <a:off x="885825" y="5456238"/>
            <a:ext cx="396875" cy="133350"/>
            <a:chOff x="819" y="4995"/>
            <a:chExt cx="250" cy="84"/>
          </a:xfrm>
        </p:grpSpPr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A8C3F7EB-3004-4B7D-866B-AB2D065948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D0E3D5CA-7A8F-43D1-A938-991894C2FF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</p:grpSp>
      <p:grpSp>
        <p:nvGrpSpPr>
          <p:cNvPr id="20531" name="Group 51">
            <a:extLst>
              <a:ext uri="{FF2B5EF4-FFF2-40B4-BE49-F238E27FC236}">
                <a16:creationId xmlns:a16="http://schemas.microsoft.com/office/drawing/2014/main" id="{A0E73F0F-851A-4A2F-AE8D-74D61BD5FF8D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280525"/>
            <a:ext cx="396875" cy="133350"/>
            <a:chOff x="472" y="4768"/>
            <a:chExt cx="250" cy="84"/>
          </a:xfrm>
        </p:grpSpPr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B1D4FF2F-EBD5-4D36-8971-9538D4B6EF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276FACE3-C7A7-46AD-8247-603A45A71F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</p:grpSp>
      <p:grpSp>
        <p:nvGrpSpPr>
          <p:cNvPr id="20534" name="Group 54">
            <a:extLst>
              <a:ext uri="{FF2B5EF4-FFF2-40B4-BE49-F238E27FC236}">
                <a16:creationId xmlns:a16="http://schemas.microsoft.com/office/drawing/2014/main" id="{0AC05D3E-CC00-4C41-9391-9D000AEFBF70}"/>
              </a:ext>
            </a:extLst>
          </p:cNvPr>
          <p:cNvGrpSpPr>
            <a:grpSpLocks/>
          </p:cNvGrpSpPr>
          <p:nvPr/>
        </p:nvGrpSpPr>
        <p:grpSpPr bwMode="auto">
          <a:xfrm>
            <a:off x="8580438" y="9640888"/>
            <a:ext cx="396875" cy="133350"/>
            <a:chOff x="479" y="4995"/>
            <a:chExt cx="250" cy="84"/>
          </a:xfrm>
        </p:grpSpPr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A30B5D82-4E34-41C9-87FD-FE79C833F4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BBC182CC-809B-44C7-BA7C-7C50FC0774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B7302462-77D6-4835-8515-C830D6B8B0C8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9056688"/>
            <a:ext cx="530225" cy="133350"/>
            <a:chOff x="1266" y="5252"/>
            <a:chExt cx="334" cy="84"/>
          </a:xfrm>
        </p:grpSpPr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A9271085-3B7D-4779-9455-59B8F87918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742CD592-16C0-4928-BF71-F2C2800A0A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</p:grpSp>
      <p:grpSp>
        <p:nvGrpSpPr>
          <p:cNvPr id="20540" name="Group 60">
            <a:extLst>
              <a:ext uri="{FF2B5EF4-FFF2-40B4-BE49-F238E27FC236}">
                <a16:creationId xmlns:a16="http://schemas.microsoft.com/office/drawing/2014/main" id="{1113EB1B-7B47-41E5-9DDE-48CC6FBED0CC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6445250"/>
            <a:ext cx="396875" cy="133350"/>
            <a:chOff x="812" y="5252"/>
            <a:chExt cx="250" cy="84"/>
          </a:xfrm>
        </p:grpSpPr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9EA1A681-202F-4089-AE86-AB4E4E1119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4F76BEDD-82B0-4953-A8B0-69D45F9B15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EF90E290-5979-4498-BF5F-63A4E1F182D1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8470900"/>
            <a:ext cx="530225" cy="133350"/>
            <a:chOff x="1273" y="5479"/>
            <a:chExt cx="334" cy="84"/>
          </a:xfrm>
        </p:grpSpPr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7D04BDEA-1B34-4C91-9E44-9D5504552C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47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B3FC8189-7931-42D9-A61A-D6451E5F0F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48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</p:grp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B5A0D7CA-2A03-49C2-8BDB-2F9C9C065637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3790950"/>
            <a:ext cx="396875" cy="133350"/>
            <a:chOff x="819" y="5479"/>
            <a:chExt cx="250" cy="84"/>
          </a:xfrm>
        </p:grpSpPr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813D1992-91C6-40F0-B83D-212B43D529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DA7E83A5-D10F-4CB5-BC0B-44B9C9492F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</p:grp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885DF45F-DB4B-4B26-A4A5-A0CC49F7DC03}"/>
              </a:ext>
            </a:extLst>
          </p:cNvPr>
          <p:cNvGrpSpPr>
            <a:grpSpLocks/>
          </p:cNvGrpSpPr>
          <p:nvPr/>
        </p:nvGrpSpPr>
        <p:grpSpPr bwMode="auto">
          <a:xfrm>
            <a:off x="795338" y="5995988"/>
            <a:ext cx="396875" cy="133350"/>
            <a:chOff x="472" y="5252"/>
            <a:chExt cx="250" cy="84"/>
          </a:xfrm>
        </p:grpSpPr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8D64867A-72B0-4B85-9026-DEDE64CA8E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019F7802-3848-4ECE-85F8-1B253D70A4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</p:grpSp>
      <p:grpSp>
        <p:nvGrpSpPr>
          <p:cNvPr id="20552" name="Group 72">
            <a:extLst>
              <a:ext uri="{FF2B5EF4-FFF2-40B4-BE49-F238E27FC236}">
                <a16:creationId xmlns:a16="http://schemas.microsoft.com/office/drawing/2014/main" id="{30D8B7A8-67F6-49CA-A148-C64EFD2BF997}"/>
              </a:ext>
            </a:extLst>
          </p:cNvPr>
          <p:cNvGrpSpPr>
            <a:grpSpLocks/>
          </p:cNvGrpSpPr>
          <p:nvPr/>
        </p:nvGrpSpPr>
        <p:grpSpPr bwMode="auto">
          <a:xfrm>
            <a:off x="1874838" y="5321300"/>
            <a:ext cx="396875" cy="133350"/>
            <a:chOff x="479" y="5479"/>
            <a:chExt cx="250" cy="84"/>
          </a:xfrm>
        </p:grpSpPr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7DA48E56-DEC2-4FFB-BC56-125390CDAE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4F052021-C220-4744-BEFD-15F599A50F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</p:grpSp>
      <p:grpSp>
        <p:nvGrpSpPr>
          <p:cNvPr id="20555" name="Group 75">
            <a:extLst>
              <a:ext uri="{FF2B5EF4-FFF2-40B4-BE49-F238E27FC236}">
                <a16:creationId xmlns:a16="http://schemas.microsoft.com/office/drawing/2014/main" id="{B38B759B-B122-4723-A996-E85188C9B4C7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9910763"/>
            <a:ext cx="530225" cy="133350"/>
            <a:chOff x="1266" y="5675"/>
            <a:chExt cx="334" cy="84"/>
          </a:xfrm>
        </p:grpSpPr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C22ABC72-74F9-4246-AB32-1CCE448362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67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976767BD-4074-4963-A716-FF7DAE6336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67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</p:grpSp>
      <p:grpSp>
        <p:nvGrpSpPr>
          <p:cNvPr id="20558" name="Group 78">
            <a:extLst>
              <a:ext uri="{FF2B5EF4-FFF2-40B4-BE49-F238E27FC236}">
                <a16:creationId xmlns:a16="http://schemas.microsoft.com/office/drawing/2014/main" id="{0A975995-1FB9-4D20-9990-0057475CD6C9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1630363"/>
            <a:ext cx="396875" cy="133350"/>
            <a:chOff x="812" y="5675"/>
            <a:chExt cx="250" cy="84"/>
          </a:xfrm>
        </p:grpSpPr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EA59D752-A199-4FB7-AB2E-6EC831B8A6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55A74CD0-7416-43DA-A69B-5B493B665E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</p:grpSp>
      <p:grpSp>
        <p:nvGrpSpPr>
          <p:cNvPr id="20561" name="Group 81">
            <a:extLst>
              <a:ext uri="{FF2B5EF4-FFF2-40B4-BE49-F238E27FC236}">
                <a16:creationId xmlns:a16="http://schemas.microsoft.com/office/drawing/2014/main" id="{DA467104-974C-459E-B3B1-ED0569A6A6B4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9371013"/>
            <a:ext cx="530225" cy="133350"/>
            <a:chOff x="1273" y="5902"/>
            <a:chExt cx="334" cy="84"/>
          </a:xfrm>
        </p:grpSpPr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45003877-0D44-44AA-9C9C-B0CFE050B5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90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4DA65B93-C295-4E76-986B-556B5EC09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90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</p:grpSp>
      <p:grpSp>
        <p:nvGrpSpPr>
          <p:cNvPr id="20564" name="Group 84">
            <a:extLst>
              <a:ext uri="{FF2B5EF4-FFF2-40B4-BE49-F238E27FC236}">
                <a16:creationId xmlns:a16="http://schemas.microsoft.com/office/drawing/2014/main" id="{4765F5FB-E3F5-434B-BBDC-8EE2AFB25BC6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4375150"/>
            <a:ext cx="396875" cy="133350"/>
            <a:chOff x="819" y="5902"/>
            <a:chExt cx="250" cy="84"/>
          </a:xfrm>
        </p:grpSpPr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4FF3AA9C-8046-411C-958E-EA594F625F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89C1C29C-5034-440C-8F58-31953D8626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</p:grpSp>
      <p:grpSp>
        <p:nvGrpSpPr>
          <p:cNvPr id="20567" name="Group 87">
            <a:extLst>
              <a:ext uri="{FF2B5EF4-FFF2-40B4-BE49-F238E27FC236}">
                <a16:creationId xmlns:a16="http://schemas.microsoft.com/office/drawing/2014/main" id="{F737107D-8879-4D83-9350-9CBB19B0B2DF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5680075"/>
            <a:ext cx="396875" cy="133350"/>
            <a:chOff x="472" y="5675"/>
            <a:chExt cx="250" cy="84"/>
          </a:xfrm>
        </p:grpSpPr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7AC1DDCA-95E5-4357-986A-65CDEBD843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8951C7A0-0195-416E-AFDC-BB3398F19D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</p:grpSp>
      <p:grpSp>
        <p:nvGrpSpPr>
          <p:cNvPr id="20570" name="Group 90">
            <a:extLst>
              <a:ext uri="{FF2B5EF4-FFF2-40B4-BE49-F238E27FC236}">
                <a16:creationId xmlns:a16="http://schemas.microsoft.com/office/drawing/2014/main" id="{5DE50827-22AA-4D96-BDD8-81B1E5059967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10631488"/>
            <a:ext cx="396875" cy="133350"/>
            <a:chOff x="479" y="5902"/>
            <a:chExt cx="250" cy="84"/>
          </a:xfrm>
        </p:grpSpPr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AABAFFAA-EAF6-4C50-B356-720B04E1CA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E2E3E238-6AB9-44F1-A3DA-4795A17567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</p:grpSp>
      <p:grpSp>
        <p:nvGrpSpPr>
          <p:cNvPr id="20573" name="Group 93">
            <a:extLst>
              <a:ext uri="{FF2B5EF4-FFF2-40B4-BE49-F238E27FC236}">
                <a16:creationId xmlns:a16="http://schemas.microsoft.com/office/drawing/2014/main" id="{ED9A68EF-81E4-41A9-B45C-80E7C86C098F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4556125"/>
            <a:ext cx="530225" cy="133350"/>
            <a:chOff x="1266" y="6159"/>
            <a:chExt cx="334" cy="84"/>
          </a:xfrm>
        </p:grpSpPr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E15DF1E7-A2CC-4796-9E8E-6EC9BC76D6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1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D365B6BF-5D75-4C9E-8EBF-142E303E32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1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</p:grp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F552FBA7-EAA0-437C-93F8-500353B0BBDB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580188"/>
            <a:ext cx="396875" cy="133350"/>
            <a:chOff x="812" y="6159"/>
            <a:chExt cx="250" cy="84"/>
          </a:xfrm>
        </p:grpSpPr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805A86AF-B27A-4329-91B5-24FA1D3E42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195FC092-7221-465E-8166-9E7C2C2052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</p:grpSp>
      <p:grpSp>
        <p:nvGrpSpPr>
          <p:cNvPr id="20579" name="Group 99">
            <a:extLst>
              <a:ext uri="{FF2B5EF4-FFF2-40B4-BE49-F238E27FC236}">
                <a16:creationId xmlns:a16="http://schemas.microsoft.com/office/drawing/2014/main" id="{5C4080F0-0B21-4C3D-84BA-4A12FEF74245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530225" cy="133350"/>
            <a:chOff x="4583" y="2019"/>
            <a:chExt cx="334" cy="84"/>
          </a:xfrm>
        </p:grpSpPr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2397F2C5-B3FC-4617-86CF-49C924383B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0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74A362D9-DB20-440A-8C37-841742FA12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0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</p:grpSp>
      <p:grpSp>
        <p:nvGrpSpPr>
          <p:cNvPr id="20582" name="Group 102">
            <a:extLst>
              <a:ext uri="{FF2B5EF4-FFF2-40B4-BE49-F238E27FC236}">
                <a16:creationId xmlns:a16="http://schemas.microsoft.com/office/drawing/2014/main" id="{76F4A409-25D3-45D9-ABA6-0600C5A3B3DB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2890838"/>
            <a:ext cx="396875" cy="133350"/>
            <a:chOff x="4129" y="2019"/>
            <a:chExt cx="250" cy="84"/>
          </a:xfrm>
        </p:grpSpPr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52733457-BFA0-48AF-8F8C-6C6B9D2B92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9" y="20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1FA372E3-B880-4B4F-800C-6055DAE64D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0" y="20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</p:grpSp>
      <p:grpSp>
        <p:nvGrpSpPr>
          <p:cNvPr id="20585" name="Group 105">
            <a:extLst>
              <a:ext uri="{FF2B5EF4-FFF2-40B4-BE49-F238E27FC236}">
                <a16:creationId xmlns:a16="http://schemas.microsoft.com/office/drawing/2014/main" id="{02F3DCDA-3B54-4A04-BBE8-8C051C258F9C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7345363"/>
            <a:ext cx="396875" cy="133350"/>
            <a:chOff x="472" y="6159"/>
            <a:chExt cx="250" cy="84"/>
          </a:xfrm>
        </p:grpSpPr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04320377-ACC8-41C1-93F9-B94F22D41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951B6FF9-8844-42C4-94AD-215229C0F7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</p:grpSp>
      <p:grpSp>
        <p:nvGrpSpPr>
          <p:cNvPr id="20588" name="Group 108">
            <a:extLst>
              <a:ext uri="{FF2B5EF4-FFF2-40B4-BE49-F238E27FC236}">
                <a16:creationId xmlns:a16="http://schemas.microsoft.com/office/drawing/2014/main" id="{8AF3424A-1615-4789-992A-D3C130F44469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7931150"/>
            <a:ext cx="396875" cy="133350"/>
            <a:chOff x="479" y="6386"/>
            <a:chExt cx="250" cy="84"/>
          </a:xfrm>
        </p:grpSpPr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C3E6D80C-0852-46FE-8936-0A890740FB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63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5BFF4C4F-6BAD-4EC2-BD1B-0C6B2DAFB3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63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</p:grpSp>
      <p:grpSp>
        <p:nvGrpSpPr>
          <p:cNvPr id="20591" name="Group 111">
            <a:extLst>
              <a:ext uri="{FF2B5EF4-FFF2-40B4-BE49-F238E27FC236}">
                <a16:creationId xmlns:a16="http://schemas.microsoft.com/office/drawing/2014/main" id="{04E38401-3323-418B-ACE9-9EE9098A4EA4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521075"/>
            <a:ext cx="530225" cy="133350"/>
            <a:chOff x="4576" y="2216"/>
            <a:chExt cx="334" cy="84"/>
          </a:xfrm>
        </p:grpSpPr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23ABBD2B-A1D0-42C5-97BB-3F1ABDC6A9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21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BB47CC32-C581-4B0E-9DAD-259624AE20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21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</p:grpSp>
      <p:grpSp>
        <p:nvGrpSpPr>
          <p:cNvPr id="20594" name="Group 114">
            <a:extLst>
              <a:ext uri="{FF2B5EF4-FFF2-40B4-BE49-F238E27FC236}">
                <a16:creationId xmlns:a16="http://schemas.microsoft.com/office/drawing/2014/main" id="{3295F168-854A-4E0A-88E9-D12265F3DFAF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2079625"/>
            <a:ext cx="396875" cy="133350"/>
            <a:chOff x="4122" y="2216"/>
            <a:chExt cx="250" cy="84"/>
          </a:xfrm>
        </p:grpSpPr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84444F55-1B30-44F2-804A-65BA3697A5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B30EB10A-B3A0-4977-A7FC-01ED565625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</p:grpSp>
      <p:grpSp>
        <p:nvGrpSpPr>
          <p:cNvPr id="20597" name="Group 117">
            <a:extLst>
              <a:ext uri="{FF2B5EF4-FFF2-40B4-BE49-F238E27FC236}">
                <a16:creationId xmlns:a16="http://schemas.microsoft.com/office/drawing/2014/main" id="{616A4643-BAD0-4E3F-B054-2FA90F90BD51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2170113"/>
            <a:ext cx="530225" cy="133350"/>
            <a:chOff x="4583" y="2443"/>
            <a:chExt cx="334" cy="84"/>
          </a:xfrm>
        </p:grpSpPr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DFAEA28C-9AF8-40A4-859A-166B5D0437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4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917C4E79-F144-4585-A886-41AE3C092D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4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</p:grpSp>
      <p:grpSp>
        <p:nvGrpSpPr>
          <p:cNvPr id="20600" name="Group 120">
            <a:extLst>
              <a:ext uri="{FF2B5EF4-FFF2-40B4-BE49-F238E27FC236}">
                <a16:creationId xmlns:a16="http://schemas.microsoft.com/office/drawing/2014/main" id="{28E6A78F-0640-4BA8-841F-4636152AC90D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4779963"/>
            <a:ext cx="396875" cy="133350"/>
            <a:chOff x="3782" y="2216"/>
            <a:chExt cx="250" cy="84"/>
          </a:xfrm>
        </p:grpSpPr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FFA93B82-9A0E-416F-9719-7EE1FA54A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0BC45C8E-9BB6-415D-9E2D-5966ABA2E4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</p:grpSp>
      <p:grpSp>
        <p:nvGrpSpPr>
          <p:cNvPr id="20603" name="Group 123">
            <a:extLst>
              <a:ext uri="{FF2B5EF4-FFF2-40B4-BE49-F238E27FC236}">
                <a16:creationId xmlns:a16="http://schemas.microsoft.com/office/drawing/2014/main" id="{3CB07D7C-A724-4D77-977F-1032C35094F5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2305050"/>
            <a:ext cx="530225" cy="133350"/>
            <a:chOff x="4576" y="2700"/>
            <a:chExt cx="334" cy="84"/>
          </a:xfrm>
        </p:grpSpPr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5FBD9205-B929-4561-9B17-9C9DF3BAD3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7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  <p:sp>
          <p:nvSpPr>
            <p:cNvPr id="20605" name="WordArt 125">
              <a:extLst>
                <a:ext uri="{FF2B5EF4-FFF2-40B4-BE49-F238E27FC236}">
                  <a16:creationId xmlns:a16="http://schemas.microsoft.com/office/drawing/2014/main" id="{124844DA-8DBC-4357-B641-B9A5F08CA0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7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</p:grpSp>
      <p:grpSp>
        <p:nvGrpSpPr>
          <p:cNvPr id="20606" name="Group 126">
            <a:extLst>
              <a:ext uri="{FF2B5EF4-FFF2-40B4-BE49-F238E27FC236}">
                <a16:creationId xmlns:a16="http://schemas.microsoft.com/office/drawing/2014/main" id="{264A4D19-DC33-4797-B722-747D67FCB591}"/>
              </a:ext>
            </a:extLst>
          </p:cNvPr>
          <p:cNvGrpSpPr>
            <a:grpSpLocks/>
          </p:cNvGrpSpPr>
          <p:nvPr/>
        </p:nvGrpSpPr>
        <p:grpSpPr bwMode="auto">
          <a:xfrm>
            <a:off x="1651000" y="2665413"/>
            <a:ext cx="530225" cy="133350"/>
            <a:chOff x="4583" y="2927"/>
            <a:chExt cx="334" cy="84"/>
          </a:xfrm>
        </p:grpSpPr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2FD802EF-9F38-4A1D-A45C-D9C1C8CB55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9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  <p:sp>
          <p:nvSpPr>
            <p:cNvPr id="20608" name="WordArt 128">
              <a:extLst>
                <a:ext uri="{FF2B5EF4-FFF2-40B4-BE49-F238E27FC236}">
                  <a16:creationId xmlns:a16="http://schemas.microsoft.com/office/drawing/2014/main" id="{52455E1B-22C7-4285-9DCA-09A7DA8259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9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4C57F182-A035-492F-B383-2368676F9EA5}"/>
              </a:ext>
            </a:extLst>
          </p:cNvPr>
          <p:cNvGrpSpPr>
            <a:grpSpLocks/>
          </p:cNvGrpSpPr>
          <p:nvPr/>
        </p:nvGrpSpPr>
        <p:grpSpPr bwMode="auto">
          <a:xfrm>
            <a:off x="30163" y="1090613"/>
            <a:ext cx="9271000" cy="10350500"/>
            <a:chOff x="19" y="687"/>
            <a:chExt cx="5840" cy="6520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8C0B7EE1-F185-4A30-B704-6C53DD066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898"/>
              <a:ext cx="2779" cy="2892"/>
            </a:xfrm>
            <a:custGeom>
              <a:avLst/>
              <a:gdLst>
                <a:gd name="T0" fmla="*/ 2495 w 2779"/>
                <a:gd name="T1" fmla="*/ 1191 h 2892"/>
                <a:gd name="T2" fmla="*/ 2212 w 2779"/>
                <a:gd name="T3" fmla="*/ 1134 h 2892"/>
                <a:gd name="T4" fmla="*/ 1985 w 2779"/>
                <a:gd name="T5" fmla="*/ 1134 h 2892"/>
                <a:gd name="T6" fmla="*/ 1758 w 2779"/>
                <a:gd name="T7" fmla="*/ 1191 h 2892"/>
                <a:gd name="T8" fmla="*/ 1701 w 2779"/>
                <a:gd name="T9" fmla="*/ 1304 h 2892"/>
                <a:gd name="T10" fmla="*/ 1645 w 2779"/>
                <a:gd name="T11" fmla="*/ 1247 h 2892"/>
                <a:gd name="T12" fmla="*/ 1588 w 2779"/>
                <a:gd name="T13" fmla="*/ 1134 h 2892"/>
                <a:gd name="T14" fmla="*/ 1531 w 2779"/>
                <a:gd name="T15" fmla="*/ 1077 h 2892"/>
                <a:gd name="T16" fmla="*/ 1588 w 2779"/>
                <a:gd name="T17" fmla="*/ 794 h 2892"/>
                <a:gd name="T18" fmla="*/ 1701 w 2779"/>
                <a:gd name="T19" fmla="*/ 737 h 2892"/>
                <a:gd name="T20" fmla="*/ 1645 w 2779"/>
                <a:gd name="T21" fmla="*/ 397 h 2892"/>
                <a:gd name="T22" fmla="*/ 1418 w 2779"/>
                <a:gd name="T23" fmla="*/ 340 h 2892"/>
                <a:gd name="T24" fmla="*/ 1475 w 2779"/>
                <a:gd name="T25" fmla="*/ 170 h 2892"/>
                <a:gd name="T26" fmla="*/ 1361 w 2779"/>
                <a:gd name="T27" fmla="*/ 113 h 2892"/>
                <a:gd name="T28" fmla="*/ 1305 w 2779"/>
                <a:gd name="T29" fmla="*/ 0 h 2892"/>
                <a:gd name="T30" fmla="*/ 1078 w 2779"/>
                <a:gd name="T31" fmla="*/ 57 h 2892"/>
                <a:gd name="T32" fmla="*/ 964 w 2779"/>
                <a:gd name="T33" fmla="*/ 283 h 2892"/>
                <a:gd name="T34" fmla="*/ 1134 w 2779"/>
                <a:gd name="T35" fmla="*/ 340 h 2892"/>
                <a:gd name="T36" fmla="*/ 1078 w 2779"/>
                <a:gd name="T37" fmla="*/ 510 h 2892"/>
                <a:gd name="T38" fmla="*/ 1078 w 2779"/>
                <a:gd name="T39" fmla="*/ 680 h 2892"/>
                <a:gd name="T40" fmla="*/ 1021 w 2779"/>
                <a:gd name="T41" fmla="*/ 794 h 2892"/>
                <a:gd name="T42" fmla="*/ 681 w 2779"/>
                <a:gd name="T43" fmla="*/ 850 h 2892"/>
                <a:gd name="T44" fmla="*/ 454 w 2779"/>
                <a:gd name="T45" fmla="*/ 907 h 2892"/>
                <a:gd name="T46" fmla="*/ 341 w 2779"/>
                <a:gd name="T47" fmla="*/ 1021 h 2892"/>
                <a:gd name="T48" fmla="*/ 284 w 2779"/>
                <a:gd name="T49" fmla="*/ 1134 h 2892"/>
                <a:gd name="T50" fmla="*/ 511 w 2779"/>
                <a:gd name="T51" fmla="*/ 1247 h 2892"/>
                <a:gd name="T52" fmla="*/ 567 w 2779"/>
                <a:gd name="T53" fmla="*/ 1418 h 2892"/>
                <a:gd name="T54" fmla="*/ 227 w 2779"/>
                <a:gd name="T55" fmla="*/ 1531 h 2892"/>
                <a:gd name="T56" fmla="*/ 170 w 2779"/>
                <a:gd name="T57" fmla="*/ 1644 h 2892"/>
                <a:gd name="T58" fmla="*/ 57 w 2779"/>
                <a:gd name="T59" fmla="*/ 1758 h 2892"/>
                <a:gd name="T60" fmla="*/ 0 w 2779"/>
                <a:gd name="T61" fmla="*/ 2155 h 2892"/>
                <a:gd name="T62" fmla="*/ 227 w 2779"/>
                <a:gd name="T63" fmla="*/ 2325 h 2892"/>
                <a:gd name="T64" fmla="*/ 284 w 2779"/>
                <a:gd name="T65" fmla="*/ 2438 h 2892"/>
                <a:gd name="T66" fmla="*/ 341 w 2779"/>
                <a:gd name="T67" fmla="*/ 2608 h 2892"/>
                <a:gd name="T68" fmla="*/ 397 w 2779"/>
                <a:gd name="T69" fmla="*/ 2381 h 2892"/>
                <a:gd name="T70" fmla="*/ 567 w 2779"/>
                <a:gd name="T71" fmla="*/ 2325 h 2892"/>
                <a:gd name="T72" fmla="*/ 624 w 2779"/>
                <a:gd name="T73" fmla="*/ 2155 h 2892"/>
                <a:gd name="T74" fmla="*/ 737 w 2779"/>
                <a:gd name="T75" fmla="*/ 2098 h 2892"/>
                <a:gd name="T76" fmla="*/ 794 w 2779"/>
                <a:gd name="T77" fmla="*/ 2098 h 2892"/>
                <a:gd name="T78" fmla="*/ 794 w 2779"/>
                <a:gd name="T79" fmla="*/ 2211 h 2892"/>
                <a:gd name="T80" fmla="*/ 851 w 2779"/>
                <a:gd name="T81" fmla="*/ 2495 h 2892"/>
                <a:gd name="T82" fmla="*/ 1191 w 2779"/>
                <a:gd name="T83" fmla="*/ 2552 h 2892"/>
                <a:gd name="T84" fmla="*/ 1418 w 2779"/>
                <a:gd name="T85" fmla="*/ 2835 h 2892"/>
                <a:gd name="T86" fmla="*/ 1531 w 2779"/>
                <a:gd name="T87" fmla="*/ 2892 h 2892"/>
                <a:gd name="T88" fmla="*/ 1645 w 2779"/>
                <a:gd name="T89" fmla="*/ 2892 h 2892"/>
                <a:gd name="T90" fmla="*/ 1758 w 2779"/>
                <a:gd name="T91" fmla="*/ 2835 h 2892"/>
                <a:gd name="T92" fmla="*/ 1928 w 2779"/>
                <a:gd name="T93" fmla="*/ 2495 h 2892"/>
                <a:gd name="T94" fmla="*/ 2155 w 2779"/>
                <a:gd name="T95" fmla="*/ 2381 h 2892"/>
                <a:gd name="T96" fmla="*/ 2325 w 2779"/>
                <a:gd name="T97" fmla="*/ 2155 h 2892"/>
                <a:gd name="T98" fmla="*/ 2552 w 2779"/>
                <a:gd name="T99" fmla="*/ 2041 h 2892"/>
                <a:gd name="T100" fmla="*/ 2665 w 2779"/>
                <a:gd name="T101" fmla="*/ 1928 h 2892"/>
                <a:gd name="T102" fmla="*/ 2779 w 2779"/>
                <a:gd name="T103" fmla="*/ 1814 h 2892"/>
                <a:gd name="T104" fmla="*/ 2722 w 2779"/>
                <a:gd name="T105" fmla="*/ 1644 h 2892"/>
                <a:gd name="T106" fmla="*/ 2609 w 2779"/>
                <a:gd name="T107" fmla="*/ 1588 h 2892"/>
                <a:gd name="T108" fmla="*/ 2552 w 2779"/>
                <a:gd name="T109" fmla="*/ 1361 h 2892"/>
                <a:gd name="T110" fmla="*/ 2609 w 2779"/>
                <a:gd name="T111" fmla="*/ 1191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892">
                  <a:moveTo>
                    <a:pt x="2609" y="1134"/>
                  </a:moveTo>
                  <a:lnTo>
                    <a:pt x="2495" y="1134"/>
                  </a:lnTo>
                  <a:lnTo>
                    <a:pt x="2495" y="1191"/>
                  </a:lnTo>
                  <a:lnTo>
                    <a:pt x="2268" y="1191"/>
                  </a:lnTo>
                  <a:lnTo>
                    <a:pt x="2268" y="1134"/>
                  </a:lnTo>
                  <a:lnTo>
                    <a:pt x="2212" y="1134"/>
                  </a:lnTo>
                  <a:lnTo>
                    <a:pt x="2212" y="1077"/>
                  </a:lnTo>
                  <a:lnTo>
                    <a:pt x="1985" y="1077"/>
                  </a:lnTo>
                  <a:lnTo>
                    <a:pt x="1985" y="1134"/>
                  </a:lnTo>
                  <a:lnTo>
                    <a:pt x="1815" y="1134"/>
                  </a:lnTo>
                  <a:lnTo>
                    <a:pt x="1815" y="1191"/>
                  </a:lnTo>
                  <a:lnTo>
                    <a:pt x="1758" y="1191"/>
                  </a:lnTo>
                  <a:lnTo>
                    <a:pt x="1758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247"/>
                  </a:lnTo>
                  <a:lnTo>
                    <a:pt x="1645" y="1247"/>
                  </a:lnTo>
                  <a:lnTo>
                    <a:pt x="1645" y="1191"/>
                  </a:lnTo>
                  <a:lnTo>
                    <a:pt x="1588" y="1191"/>
                  </a:lnTo>
                  <a:lnTo>
                    <a:pt x="158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794"/>
                  </a:lnTo>
                  <a:lnTo>
                    <a:pt x="1645" y="79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510"/>
                  </a:lnTo>
                  <a:lnTo>
                    <a:pt x="1645" y="510"/>
                  </a:lnTo>
                  <a:lnTo>
                    <a:pt x="1645" y="397"/>
                  </a:lnTo>
                  <a:lnTo>
                    <a:pt x="1588" y="397"/>
                  </a:lnTo>
                  <a:lnTo>
                    <a:pt x="1588" y="340"/>
                  </a:lnTo>
                  <a:lnTo>
                    <a:pt x="1418" y="340"/>
                  </a:lnTo>
                  <a:lnTo>
                    <a:pt x="1418" y="283"/>
                  </a:lnTo>
                  <a:lnTo>
                    <a:pt x="1475" y="283"/>
                  </a:lnTo>
                  <a:lnTo>
                    <a:pt x="147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5" y="57"/>
                  </a:lnTo>
                  <a:lnTo>
                    <a:pt x="1305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78" y="283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510"/>
                  </a:lnTo>
                  <a:lnTo>
                    <a:pt x="1134" y="510"/>
                  </a:lnTo>
                  <a:lnTo>
                    <a:pt x="1134" y="680"/>
                  </a:lnTo>
                  <a:lnTo>
                    <a:pt x="1078" y="680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511" y="1247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81" y="1418"/>
                  </a:lnTo>
                  <a:lnTo>
                    <a:pt x="681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170" y="1588"/>
                  </a:lnTo>
                  <a:lnTo>
                    <a:pt x="170" y="1644"/>
                  </a:lnTo>
                  <a:lnTo>
                    <a:pt x="114" y="1644"/>
                  </a:lnTo>
                  <a:lnTo>
                    <a:pt x="114" y="1758"/>
                  </a:lnTo>
                  <a:lnTo>
                    <a:pt x="57" y="1758"/>
                  </a:lnTo>
                  <a:lnTo>
                    <a:pt x="57" y="1985"/>
                  </a:lnTo>
                  <a:lnTo>
                    <a:pt x="0" y="1985"/>
                  </a:lnTo>
                  <a:lnTo>
                    <a:pt x="0" y="2155"/>
                  </a:lnTo>
                  <a:lnTo>
                    <a:pt x="57" y="2155"/>
                  </a:lnTo>
                  <a:lnTo>
                    <a:pt x="57" y="2325"/>
                  </a:lnTo>
                  <a:lnTo>
                    <a:pt x="227" y="2325"/>
                  </a:lnTo>
                  <a:lnTo>
                    <a:pt x="227" y="2381"/>
                  </a:lnTo>
                  <a:lnTo>
                    <a:pt x="284" y="2381"/>
                  </a:lnTo>
                  <a:lnTo>
                    <a:pt x="284" y="2438"/>
                  </a:lnTo>
                  <a:lnTo>
                    <a:pt x="227" y="2438"/>
                  </a:lnTo>
                  <a:lnTo>
                    <a:pt x="227" y="2608"/>
                  </a:lnTo>
                  <a:lnTo>
                    <a:pt x="341" y="2608"/>
                  </a:lnTo>
                  <a:lnTo>
                    <a:pt x="341" y="2438"/>
                  </a:lnTo>
                  <a:lnTo>
                    <a:pt x="397" y="2438"/>
                  </a:lnTo>
                  <a:lnTo>
                    <a:pt x="397" y="2381"/>
                  </a:lnTo>
                  <a:lnTo>
                    <a:pt x="511" y="2381"/>
                  </a:lnTo>
                  <a:lnTo>
                    <a:pt x="511" y="2325"/>
                  </a:lnTo>
                  <a:lnTo>
                    <a:pt x="567" y="2325"/>
                  </a:lnTo>
                  <a:lnTo>
                    <a:pt x="567" y="2211"/>
                  </a:lnTo>
                  <a:lnTo>
                    <a:pt x="624" y="2211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37" y="2098"/>
                  </a:lnTo>
                  <a:lnTo>
                    <a:pt x="737" y="2041"/>
                  </a:lnTo>
                  <a:lnTo>
                    <a:pt x="794" y="2041"/>
                  </a:lnTo>
                  <a:lnTo>
                    <a:pt x="794" y="2098"/>
                  </a:lnTo>
                  <a:lnTo>
                    <a:pt x="851" y="2098"/>
                  </a:lnTo>
                  <a:lnTo>
                    <a:pt x="851" y="2211"/>
                  </a:lnTo>
                  <a:lnTo>
                    <a:pt x="794" y="2211"/>
                  </a:lnTo>
                  <a:lnTo>
                    <a:pt x="794" y="2438"/>
                  </a:lnTo>
                  <a:lnTo>
                    <a:pt x="851" y="2438"/>
                  </a:lnTo>
                  <a:lnTo>
                    <a:pt x="851" y="2495"/>
                  </a:lnTo>
                  <a:lnTo>
                    <a:pt x="1021" y="2495"/>
                  </a:lnTo>
                  <a:lnTo>
                    <a:pt x="1021" y="2552"/>
                  </a:lnTo>
                  <a:lnTo>
                    <a:pt x="1191" y="2552"/>
                  </a:lnTo>
                  <a:lnTo>
                    <a:pt x="1191" y="2778"/>
                  </a:lnTo>
                  <a:lnTo>
                    <a:pt x="1418" y="2778"/>
                  </a:lnTo>
                  <a:lnTo>
                    <a:pt x="1418" y="2835"/>
                  </a:lnTo>
                  <a:lnTo>
                    <a:pt x="1475" y="2835"/>
                  </a:lnTo>
                  <a:lnTo>
                    <a:pt x="1475" y="2892"/>
                  </a:lnTo>
                  <a:lnTo>
                    <a:pt x="1531" y="2892"/>
                  </a:lnTo>
                  <a:lnTo>
                    <a:pt x="1531" y="2835"/>
                  </a:lnTo>
                  <a:lnTo>
                    <a:pt x="1645" y="2835"/>
                  </a:lnTo>
                  <a:lnTo>
                    <a:pt x="1645" y="2892"/>
                  </a:lnTo>
                  <a:lnTo>
                    <a:pt x="1701" y="2892"/>
                  </a:lnTo>
                  <a:lnTo>
                    <a:pt x="1701" y="2835"/>
                  </a:lnTo>
                  <a:lnTo>
                    <a:pt x="1758" y="2835"/>
                  </a:lnTo>
                  <a:lnTo>
                    <a:pt x="1758" y="2552"/>
                  </a:lnTo>
                  <a:lnTo>
                    <a:pt x="1928" y="2552"/>
                  </a:lnTo>
                  <a:lnTo>
                    <a:pt x="1928" y="2495"/>
                  </a:lnTo>
                  <a:lnTo>
                    <a:pt x="1985" y="2495"/>
                  </a:lnTo>
                  <a:lnTo>
                    <a:pt x="1985" y="2381"/>
                  </a:lnTo>
                  <a:lnTo>
                    <a:pt x="2155" y="2381"/>
                  </a:lnTo>
                  <a:lnTo>
                    <a:pt x="2155" y="2268"/>
                  </a:lnTo>
                  <a:lnTo>
                    <a:pt x="2325" y="2268"/>
                  </a:lnTo>
                  <a:lnTo>
                    <a:pt x="2325" y="2155"/>
                  </a:lnTo>
                  <a:lnTo>
                    <a:pt x="2382" y="2155"/>
                  </a:lnTo>
                  <a:lnTo>
                    <a:pt x="2382" y="2041"/>
                  </a:lnTo>
                  <a:lnTo>
                    <a:pt x="2552" y="2041"/>
                  </a:lnTo>
                  <a:lnTo>
                    <a:pt x="2552" y="1985"/>
                  </a:lnTo>
                  <a:lnTo>
                    <a:pt x="2665" y="1985"/>
                  </a:lnTo>
                  <a:lnTo>
                    <a:pt x="2665" y="1928"/>
                  </a:lnTo>
                  <a:lnTo>
                    <a:pt x="2722" y="1928"/>
                  </a:lnTo>
                  <a:lnTo>
                    <a:pt x="2722" y="1814"/>
                  </a:lnTo>
                  <a:lnTo>
                    <a:pt x="2779" y="1814"/>
                  </a:lnTo>
                  <a:lnTo>
                    <a:pt x="2779" y="1701"/>
                  </a:lnTo>
                  <a:lnTo>
                    <a:pt x="2722" y="1701"/>
                  </a:lnTo>
                  <a:lnTo>
                    <a:pt x="2722" y="1644"/>
                  </a:lnTo>
                  <a:lnTo>
                    <a:pt x="2665" y="1644"/>
                  </a:lnTo>
                  <a:lnTo>
                    <a:pt x="2665" y="1588"/>
                  </a:lnTo>
                  <a:lnTo>
                    <a:pt x="2609" y="1588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361"/>
                  </a:lnTo>
                  <a:lnTo>
                    <a:pt x="2665" y="1361"/>
                  </a:lnTo>
                  <a:lnTo>
                    <a:pt x="2665" y="1191"/>
                  </a:lnTo>
                  <a:lnTo>
                    <a:pt x="2609" y="1191"/>
                  </a:lnTo>
                  <a:lnTo>
                    <a:pt x="2609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2AB4C5C4-4454-4EC5-A1E1-D677EC8EF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3238"/>
              <a:ext cx="680" cy="681"/>
            </a:xfrm>
            <a:custGeom>
              <a:avLst/>
              <a:gdLst>
                <a:gd name="T0" fmla="*/ 623 w 680"/>
                <a:gd name="T1" fmla="*/ 0 h 681"/>
                <a:gd name="T2" fmla="*/ 623 w 680"/>
                <a:gd name="T3" fmla="*/ 114 h 681"/>
                <a:gd name="T4" fmla="*/ 567 w 680"/>
                <a:gd name="T5" fmla="*/ 114 h 681"/>
                <a:gd name="T6" fmla="*/ 567 w 680"/>
                <a:gd name="T7" fmla="*/ 170 h 681"/>
                <a:gd name="T8" fmla="*/ 623 w 680"/>
                <a:gd name="T9" fmla="*/ 170 h 681"/>
                <a:gd name="T10" fmla="*/ 623 w 680"/>
                <a:gd name="T11" fmla="*/ 227 h 681"/>
                <a:gd name="T12" fmla="*/ 680 w 680"/>
                <a:gd name="T13" fmla="*/ 227 h 681"/>
                <a:gd name="T14" fmla="*/ 680 w 680"/>
                <a:gd name="T15" fmla="*/ 340 h 681"/>
                <a:gd name="T16" fmla="*/ 623 w 680"/>
                <a:gd name="T17" fmla="*/ 340 h 681"/>
                <a:gd name="T18" fmla="*/ 623 w 680"/>
                <a:gd name="T19" fmla="*/ 397 h 681"/>
                <a:gd name="T20" fmla="*/ 510 w 680"/>
                <a:gd name="T21" fmla="*/ 397 h 681"/>
                <a:gd name="T22" fmla="*/ 510 w 680"/>
                <a:gd name="T23" fmla="*/ 284 h 681"/>
                <a:gd name="T24" fmla="*/ 453 w 680"/>
                <a:gd name="T25" fmla="*/ 284 h 681"/>
                <a:gd name="T26" fmla="*/ 453 w 680"/>
                <a:gd name="T27" fmla="*/ 454 h 681"/>
                <a:gd name="T28" fmla="*/ 397 w 680"/>
                <a:gd name="T29" fmla="*/ 454 h 681"/>
                <a:gd name="T30" fmla="*/ 397 w 680"/>
                <a:gd name="T31" fmla="*/ 567 h 681"/>
                <a:gd name="T32" fmla="*/ 283 w 680"/>
                <a:gd name="T33" fmla="*/ 567 h 681"/>
                <a:gd name="T34" fmla="*/ 283 w 680"/>
                <a:gd name="T35" fmla="*/ 510 h 681"/>
                <a:gd name="T36" fmla="*/ 113 w 680"/>
                <a:gd name="T37" fmla="*/ 510 h 681"/>
                <a:gd name="T38" fmla="*/ 113 w 680"/>
                <a:gd name="T39" fmla="*/ 624 h 681"/>
                <a:gd name="T40" fmla="*/ 226 w 680"/>
                <a:gd name="T41" fmla="*/ 624 h 681"/>
                <a:gd name="T42" fmla="*/ 226 w 680"/>
                <a:gd name="T43" fmla="*/ 681 h 681"/>
                <a:gd name="T44" fmla="*/ 56 w 680"/>
                <a:gd name="T45" fmla="*/ 681 h 681"/>
                <a:gd name="T46" fmla="*/ 56 w 680"/>
                <a:gd name="T47" fmla="*/ 624 h 681"/>
                <a:gd name="T48" fmla="*/ 0 w 680"/>
                <a:gd name="T49" fmla="*/ 624 h 681"/>
                <a:gd name="T50" fmla="*/ 0 w 680"/>
                <a:gd name="T51" fmla="*/ 340 h 681"/>
                <a:gd name="T52" fmla="*/ 56 w 680"/>
                <a:gd name="T53" fmla="*/ 340 h 681"/>
                <a:gd name="T54" fmla="*/ 56 w 680"/>
                <a:gd name="T55" fmla="*/ 284 h 681"/>
                <a:gd name="T56" fmla="*/ 113 w 680"/>
                <a:gd name="T57" fmla="*/ 284 h 681"/>
                <a:gd name="T58" fmla="*/ 113 w 680"/>
                <a:gd name="T59" fmla="*/ 227 h 681"/>
                <a:gd name="T60" fmla="*/ 340 w 680"/>
                <a:gd name="T61" fmla="*/ 227 h 681"/>
                <a:gd name="T62" fmla="*/ 340 w 680"/>
                <a:gd name="T63" fmla="*/ 170 h 681"/>
                <a:gd name="T64" fmla="*/ 453 w 680"/>
                <a:gd name="T65" fmla="*/ 170 h 681"/>
                <a:gd name="T66" fmla="*/ 453 w 680"/>
                <a:gd name="T67" fmla="*/ 114 h 681"/>
                <a:gd name="T68" fmla="*/ 510 w 680"/>
                <a:gd name="T69" fmla="*/ 114 h 681"/>
                <a:gd name="T70" fmla="*/ 510 w 680"/>
                <a:gd name="T71" fmla="*/ 57 h 681"/>
                <a:gd name="T72" fmla="*/ 567 w 680"/>
                <a:gd name="T73" fmla="*/ 57 h 681"/>
                <a:gd name="T74" fmla="*/ 567 w 680"/>
                <a:gd name="T75" fmla="*/ 0 h 681"/>
                <a:gd name="T76" fmla="*/ 623 w 680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0" h="681">
                  <a:moveTo>
                    <a:pt x="623" y="0"/>
                  </a:moveTo>
                  <a:lnTo>
                    <a:pt x="623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453" y="284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88A29A52-66C8-48B3-AC7C-70A1096C5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862"/>
              <a:ext cx="227" cy="397"/>
            </a:xfrm>
            <a:custGeom>
              <a:avLst/>
              <a:gdLst>
                <a:gd name="T0" fmla="*/ 57 w 227"/>
                <a:gd name="T1" fmla="*/ 0 h 397"/>
                <a:gd name="T2" fmla="*/ 57 w 227"/>
                <a:gd name="T3" fmla="*/ 113 h 397"/>
                <a:gd name="T4" fmla="*/ 0 w 227"/>
                <a:gd name="T5" fmla="*/ 113 h 397"/>
                <a:gd name="T6" fmla="*/ 0 w 227"/>
                <a:gd name="T7" fmla="*/ 227 h 397"/>
                <a:gd name="T8" fmla="*/ 57 w 227"/>
                <a:gd name="T9" fmla="*/ 227 h 397"/>
                <a:gd name="T10" fmla="*/ 57 w 227"/>
                <a:gd name="T11" fmla="*/ 340 h 397"/>
                <a:gd name="T12" fmla="*/ 113 w 227"/>
                <a:gd name="T13" fmla="*/ 340 h 397"/>
                <a:gd name="T14" fmla="*/ 113 w 227"/>
                <a:gd name="T15" fmla="*/ 397 h 397"/>
                <a:gd name="T16" fmla="*/ 227 w 227"/>
                <a:gd name="T17" fmla="*/ 397 h 397"/>
                <a:gd name="T18" fmla="*/ 227 w 227"/>
                <a:gd name="T19" fmla="*/ 227 h 397"/>
                <a:gd name="T20" fmla="*/ 170 w 227"/>
                <a:gd name="T21" fmla="*/ 227 h 397"/>
                <a:gd name="T22" fmla="*/ 170 w 227"/>
                <a:gd name="T23" fmla="*/ 170 h 397"/>
                <a:gd name="T24" fmla="*/ 113 w 227"/>
                <a:gd name="T25" fmla="*/ 170 h 397"/>
                <a:gd name="T26" fmla="*/ 113 w 227"/>
                <a:gd name="T27" fmla="*/ 0 h 397"/>
                <a:gd name="T28" fmla="*/ 57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215B8DB4-2B3B-4935-93E2-B7A7A6712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3975"/>
              <a:ext cx="1644" cy="1645"/>
            </a:xfrm>
            <a:custGeom>
              <a:avLst/>
              <a:gdLst>
                <a:gd name="T0" fmla="*/ 454 w 1644"/>
                <a:gd name="T1" fmla="*/ 114 h 1645"/>
                <a:gd name="T2" fmla="*/ 510 w 1644"/>
                <a:gd name="T3" fmla="*/ 284 h 1645"/>
                <a:gd name="T4" fmla="*/ 397 w 1644"/>
                <a:gd name="T5" fmla="*/ 454 h 1645"/>
                <a:gd name="T6" fmla="*/ 454 w 1644"/>
                <a:gd name="T7" fmla="*/ 511 h 1645"/>
                <a:gd name="T8" fmla="*/ 510 w 1644"/>
                <a:gd name="T9" fmla="*/ 567 h 1645"/>
                <a:gd name="T10" fmla="*/ 567 w 1644"/>
                <a:gd name="T11" fmla="*/ 624 h 1645"/>
                <a:gd name="T12" fmla="*/ 624 w 1644"/>
                <a:gd name="T13" fmla="*/ 737 h 1645"/>
                <a:gd name="T14" fmla="*/ 567 w 1644"/>
                <a:gd name="T15" fmla="*/ 851 h 1645"/>
                <a:gd name="T16" fmla="*/ 510 w 1644"/>
                <a:gd name="T17" fmla="*/ 908 h 1645"/>
                <a:gd name="T18" fmla="*/ 397 w 1644"/>
                <a:gd name="T19" fmla="*/ 964 h 1645"/>
                <a:gd name="T20" fmla="*/ 227 w 1644"/>
                <a:gd name="T21" fmla="*/ 1078 h 1645"/>
                <a:gd name="T22" fmla="*/ 170 w 1644"/>
                <a:gd name="T23" fmla="*/ 1191 h 1645"/>
                <a:gd name="T24" fmla="*/ 0 w 1644"/>
                <a:gd name="T25" fmla="*/ 1248 h 1645"/>
                <a:gd name="T26" fmla="*/ 113 w 1644"/>
                <a:gd name="T27" fmla="*/ 1304 h 1645"/>
                <a:gd name="T28" fmla="*/ 170 w 1644"/>
                <a:gd name="T29" fmla="*/ 1418 h 1645"/>
                <a:gd name="T30" fmla="*/ 397 w 1644"/>
                <a:gd name="T31" fmla="*/ 1361 h 1645"/>
                <a:gd name="T32" fmla="*/ 510 w 1644"/>
                <a:gd name="T33" fmla="*/ 1418 h 1645"/>
                <a:gd name="T34" fmla="*/ 567 w 1644"/>
                <a:gd name="T35" fmla="*/ 1475 h 1645"/>
                <a:gd name="T36" fmla="*/ 680 w 1644"/>
                <a:gd name="T37" fmla="*/ 1304 h 1645"/>
                <a:gd name="T38" fmla="*/ 737 w 1644"/>
                <a:gd name="T39" fmla="*/ 1248 h 1645"/>
                <a:gd name="T40" fmla="*/ 851 w 1644"/>
                <a:gd name="T41" fmla="*/ 1361 h 1645"/>
                <a:gd name="T42" fmla="*/ 907 w 1644"/>
                <a:gd name="T43" fmla="*/ 1418 h 1645"/>
                <a:gd name="T44" fmla="*/ 1021 w 1644"/>
                <a:gd name="T45" fmla="*/ 1531 h 1645"/>
                <a:gd name="T46" fmla="*/ 1134 w 1644"/>
                <a:gd name="T47" fmla="*/ 1475 h 1645"/>
                <a:gd name="T48" fmla="*/ 1191 w 1644"/>
                <a:gd name="T49" fmla="*/ 1531 h 1645"/>
                <a:gd name="T50" fmla="*/ 1304 w 1644"/>
                <a:gd name="T51" fmla="*/ 1588 h 1645"/>
                <a:gd name="T52" fmla="*/ 1361 w 1644"/>
                <a:gd name="T53" fmla="*/ 1645 h 1645"/>
                <a:gd name="T54" fmla="*/ 1474 w 1644"/>
                <a:gd name="T55" fmla="*/ 1588 h 1645"/>
                <a:gd name="T56" fmla="*/ 1531 w 1644"/>
                <a:gd name="T57" fmla="*/ 1531 h 1645"/>
                <a:gd name="T58" fmla="*/ 1588 w 1644"/>
                <a:gd name="T59" fmla="*/ 1418 h 1645"/>
                <a:gd name="T60" fmla="*/ 1644 w 1644"/>
                <a:gd name="T61" fmla="*/ 1304 h 1645"/>
                <a:gd name="T62" fmla="*/ 1418 w 1644"/>
                <a:gd name="T63" fmla="*/ 1191 h 1645"/>
                <a:gd name="T64" fmla="*/ 1304 w 1644"/>
                <a:gd name="T65" fmla="*/ 1248 h 1645"/>
                <a:gd name="T66" fmla="*/ 1247 w 1644"/>
                <a:gd name="T67" fmla="*/ 1134 h 1645"/>
                <a:gd name="T68" fmla="*/ 1134 w 1644"/>
                <a:gd name="T69" fmla="*/ 1021 h 1645"/>
                <a:gd name="T70" fmla="*/ 1077 w 1644"/>
                <a:gd name="T71" fmla="*/ 964 h 1645"/>
                <a:gd name="T72" fmla="*/ 1021 w 1644"/>
                <a:gd name="T73" fmla="*/ 908 h 1645"/>
                <a:gd name="T74" fmla="*/ 907 w 1644"/>
                <a:gd name="T75" fmla="*/ 737 h 1645"/>
                <a:gd name="T76" fmla="*/ 851 w 1644"/>
                <a:gd name="T77" fmla="*/ 681 h 1645"/>
                <a:gd name="T78" fmla="*/ 794 w 1644"/>
                <a:gd name="T79" fmla="*/ 624 h 1645"/>
                <a:gd name="T80" fmla="*/ 737 w 1644"/>
                <a:gd name="T81" fmla="*/ 170 h 1645"/>
                <a:gd name="T82" fmla="*/ 624 w 1644"/>
                <a:gd name="T83" fmla="*/ 57 h 1645"/>
                <a:gd name="T84" fmla="*/ 454 w 1644"/>
                <a:gd name="T85" fmla="*/ 0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44" h="1645">
                  <a:moveTo>
                    <a:pt x="454" y="0"/>
                  </a:moveTo>
                  <a:lnTo>
                    <a:pt x="454" y="114"/>
                  </a:lnTo>
                  <a:lnTo>
                    <a:pt x="510" y="114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908"/>
                  </a:lnTo>
                  <a:lnTo>
                    <a:pt x="397" y="908"/>
                  </a:lnTo>
                  <a:lnTo>
                    <a:pt x="397" y="964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0" y="119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304"/>
                  </a:lnTo>
                  <a:lnTo>
                    <a:pt x="170" y="1304"/>
                  </a:lnTo>
                  <a:lnTo>
                    <a:pt x="170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510" y="1361"/>
                  </a:lnTo>
                  <a:lnTo>
                    <a:pt x="510" y="1418"/>
                  </a:lnTo>
                  <a:lnTo>
                    <a:pt x="567" y="1418"/>
                  </a:lnTo>
                  <a:lnTo>
                    <a:pt x="567" y="1475"/>
                  </a:lnTo>
                  <a:lnTo>
                    <a:pt x="680" y="1475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851" y="1248"/>
                  </a:lnTo>
                  <a:lnTo>
                    <a:pt x="851" y="1361"/>
                  </a:lnTo>
                  <a:lnTo>
                    <a:pt x="907" y="1361"/>
                  </a:lnTo>
                  <a:lnTo>
                    <a:pt x="907" y="1418"/>
                  </a:lnTo>
                  <a:lnTo>
                    <a:pt x="1021" y="1418"/>
                  </a:lnTo>
                  <a:lnTo>
                    <a:pt x="1021" y="1531"/>
                  </a:lnTo>
                  <a:lnTo>
                    <a:pt x="1134" y="1531"/>
                  </a:lnTo>
                  <a:lnTo>
                    <a:pt x="1134" y="1475"/>
                  </a:lnTo>
                  <a:lnTo>
                    <a:pt x="1191" y="1475"/>
                  </a:lnTo>
                  <a:lnTo>
                    <a:pt x="1191" y="1531"/>
                  </a:lnTo>
                  <a:lnTo>
                    <a:pt x="1304" y="1531"/>
                  </a:lnTo>
                  <a:lnTo>
                    <a:pt x="1304" y="1588"/>
                  </a:lnTo>
                  <a:lnTo>
                    <a:pt x="1361" y="1588"/>
                  </a:lnTo>
                  <a:lnTo>
                    <a:pt x="1361" y="1645"/>
                  </a:lnTo>
                  <a:lnTo>
                    <a:pt x="1474" y="1645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531" y="1418"/>
                  </a:lnTo>
                  <a:lnTo>
                    <a:pt x="1588" y="1418"/>
                  </a:lnTo>
                  <a:lnTo>
                    <a:pt x="1588" y="1304"/>
                  </a:lnTo>
                  <a:lnTo>
                    <a:pt x="1644" y="1304"/>
                  </a:lnTo>
                  <a:lnTo>
                    <a:pt x="1644" y="1191"/>
                  </a:lnTo>
                  <a:lnTo>
                    <a:pt x="1418" y="1191"/>
                  </a:lnTo>
                  <a:lnTo>
                    <a:pt x="1418" y="1248"/>
                  </a:lnTo>
                  <a:lnTo>
                    <a:pt x="1304" y="1248"/>
                  </a:lnTo>
                  <a:lnTo>
                    <a:pt x="1304" y="1134"/>
                  </a:lnTo>
                  <a:lnTo>
                    <a:pt x="1247" y="1134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21" y="908"/>
                  </a:lnTo>
                  <a:lnTo>
                    <a:pt x="1021" y="737"/>
                  </a:lnTo>
                  <a:lnTo>
                    <a:pt x="907" y="737"/>
                  </a:lnTo>
                  <a:lnTo>
                    <a:pt x="907" y="681"/>
                  </a:lnTo>
                  <a:lnTo>
                    <a:pt x="851" y="681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7015C56A-22BF-4CEA-9096-E0E4B6D77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6017"/>
              <a:ext cx="227" cy="226"/>
            </a:xfrm>
            <a:custGeom>
              <a:avLst/>
              <a:gdLst>
                <a:gd name="T0" fmla="*/ 0 w 227"/>
                <a:gd name="T1" fmla="*/ 56 h 226"/>
                <a:gd name="T2" fmla="*/ 113 w 227"/>
                <a:gd name="T3" fmla="*/ 56 h 226"/>
                <a:gd name="T4" fmla="*/ 113 w 227"/>
                <a:gd name="T5" fmla="*/ 0 h 226"/>
                <a:gd name="T6" fmla="*/ 170 w 227"/>
                <a:gd name="T7" fmla="*/ 0 h 226"/>
                <a:gd name="T8" fmla="*/ 170 w 227"/>
                <a:gd name="T9" fmla="*/ 113 h 226"/>
                <a:gd name="T10" fmla="*/ 227 w 227"/>
                <a:gd name="T11" fmla="*/ 113 h 226"/>
                <a:gd name="T12" fmla="*/ 227 w 227"/>
                <a:gd name="T13" fmla="*/ 226 h 226"/>
                <a:gd name="T14" fmla="*/ 113 w 227"/>
                <a:gd name="T15" fmla="*/ 226 h 226"/>
                <a:gd name="T16" fmla="*/ 113 w 227"/>
                <a:gd name="T17" fmla="*/ 170 h 226"/>
                <a:gd name="T18" fmla="*/ 57 w 227"/>
                <a:gd name="T19" fmla="*/ 170 h 226"/>
                <a:gd name="T20" fmla="*/ 57 w 227"/>
                <a:gd name="T21" fmla="*/ 113 h 226"/>
                <a:gd name="T22" fmla="*/ 0 w 227"/>
                <a:gd name="T23" fmla="*/ 113 h 226"/>
                <a:gd name="T24" fmla="*/ 0 w 227"/>
                <a:gd name="T25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26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799F1B68-78D9-4E09-9C63-3EB3BD907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5223"/>
              <a:ext cx="1191" cy="1247"/>
            </a:xfrm>
            <a:custGeom>
              <a:avLst/>
              <a:gdLst>
                <a:gd name="T0" fmla="*/ 0 w 1191"/>
                <a:gd name="T1" fmla="*/ 283 h 1247"/>
                <a:gd name="T2" fmla="*/ 57 w 1191"/>
                <a:gd name="T3" fmla="*/ 340 h 1247"/>
                <a:gd name="T4" fmla="*/ 114 w 1191"/>
                <a:gd name="T5" fmla="*/ 623 h 1247"/>
                <a:gd name="T6" fmla="*/ 170 w 1191"/>
                <a:gd name="T7" fmla="*/ 680 h 1247"/>
                <a:gd name="T8" fmla="*/ 227 w 1191"/>
                <a:gd name="T9" fmla="*/ 964 h 1247"/>
                <a:gd name="T10" fmla="*/ 454 w 1191"/>
                <a:gd name="T11" fmla="*/ 1020 h 1247"/>
                <a:gd name="T12" fmla="*/ 567 w 1191"/>
                <a:gd name="T13" fmla="*/ 1190 h 1247"/>
                <a:gd name="T14" fmla="*/ 681 w 1191"/>
                <a:gd name="T15" fmla="*/ 1247 h 1247"/>
                <a:gd name="T16" fmla="*/ 737 w 1191"/>
                <a:gd name="T17" fmla="*/ 1190 h 1247"/>
                <a:gd name="T18" fmla="*/ 794 w 1191"/>
                <a:gd name="T19" fmla="*/ 1134 h 1247"/>
                <a:gd name="T20" fmla="*/ 737 w 1191"/>
                <a:gd name="T21" fmla="*/ 1077 h 1247"/>
                <a:gd name="T22" fmla="*/ 794 w 1191"/>
                <a:gd name="T23" fmla="*/ 1020 h 1247"/>
                <a:gd name="T24" fmla="*/ 907 w 1191"/>
                <a:gd name="T25" fmla="*/ 964 h 1247"/>
                <a:gd name="T26" fmla="*/ 851 w 1191"/>
                <a:gd name="T27" fmla="*/ 907 h 1247"/>
                <a:gd name="T28" fmla="*/ 794 w 1191"/>
                <a:gd name="T29" fmla="*/ 850 h 1247"/>
                <a:gd name="T30" fmla="*/ 851 w 1191"/>
                <a:gd name="T31" fmla="*/ 737 h 1247"/>
                <a:gd name="T32" fmla="*/ 1021 w 1191"/>
                <a:gd name="T33" fmla="*/ 623 h 1247"/>
                <a:gd name="T34" fmla="*/ 907 w 1191"/>
                <a:gd name="T35" fmla="*/ 510 h 1247"/>
                <a:gd name="T36" fmla="*/ 1134 w 1191"/>
                <a:gd name="T37" fmla="*/ 453 h 1247"/>
                <a:gd name="T38" fmla="*/ 1191 w 1191"/>
                <a:gd name="T39" fmla="*/ 397 h 1247"/>
                <a:gd name="T40" fmla="*/ 1021 w 1191"/>
                <a:gd name="T41" fmla="*/ 340 h 1247"/>
                <a:gd name="T42" fmla="*/ 964 w 1191"/>
                <a:gd name="T43" fmla="*/ 283 h 1247"/>
                <a:gd name="T44" fmla="*/ 851 w 1191"/>
                <a:gd name="T45" fmla="*/ 227 h 1247"/>
                <a:gd name="T46" fmla="*/ 794 w 1191"/>
                <a:gd name="T47" fmla="*/ 283 h 1247"/>
                <a:gd name="T48" fmla="*/ 681 w 1191"/>
                <a:gd name="T49" fmla="*/ 170 h 1247"/>
                <a:gd name="T50" fmla="*/ 567 w 1191"/>
                <a:gd name="T51" fmla="*/ 113 h 1247"/>
                <a:gd name="T52" fmla="*/ 511 w 1191"/>
                <a:gd name="T53" fmla="*/ 0 h 1247"/>
                <a:gd name="T54" fmla="*/ 397 w 1191"/>
                <a:gd name="T55" fmla="*/ 56 h 1247"/>
                <a:gd name="T56" fmla="*/ 340 w 1191"/>
                <a:gd name="T57" fmla="*/ 227 h 1247"/>
                <a:gd name="T58" fmla="*/ 227 w 1191"/>
                <a:gd name="T59" fmla="*/ 170 h 1247"/>
                <a:gd name="T60" fmla="*/ 170 w 1191"/>
                <a:gd name="T61" fmla="*/ 113 h 1247"/>
                <a:gd name="T62" fmla="*/ 57 w 1191"/>
                <a:gd name="T6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1" h="1247">
                  <a:moveTo>
                    <a:pt x="0" y="17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1190"/>
                  </a:lnTo>
                  <a:lnTo>
                    <a:pt x="681" y="1190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737"/>
                  </a:lnTo>
                  <a:lnTo>
                    <a:pt x="1021" y="737"/>
                  </a:lnTo>
                  <a:lnTo>
                    <a:pt x="1021" y="623"/>
                  </a:lnTo>
                  <a:lnTo>
                    <a:pt x="907" y="623"/>
                  </a:lnTo>
                  <a:lnTo>
                    <a:pt x="90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4B99A020-A8E0-48C9-B83F-1235E90BF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6867"/>
              <a:ext cx="340" cy="284"/>
            </a:xfrm>
            <a:custGeom>
              <a:avLst/>
              <a:gdLst>
                <a:gd name="T0" fmla="*/ 56 w 340"/>
                <a:gd name="T1" fmla="*/ 0 h 284"/>
                <a:gd name="T2" fmla="*/ 56 w 340"/>
                <a:gd name="T3" fmla="*/ 57 h 284"/>
                <a:gd name="T4" fmla="*/ 0 w 340"/>
                <a:gd name="T5" fmla="*/ 57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113 w 340"/>
                <a:gd name="T13" fmla="*/ 284 h 284"/>
                <a:gd name="T14" fmla="*/ 113 w 340"/>
                <a:gd name="T15" fmla="*/ 227 h 284"/>
                <a:gd name="T16" fmla="*/ 226 w 340"/>
                <a:gd name="T17" fmla="*/ 227 h 284"/>
                <a:gd name="T18" fmla="*/ 226 w 340"/>
                <a:gd name="T19" fmla="*/ 170 h 284"/>
                <a:gd name="T20" fmla="*/ 340 w 340"/>
                <a:gd name="T21" fmla="*/ 170 h 284"/>
                <a:gd name="T22" fmla="*/ 340 w 340"/>
                <a:gd name="T23" fmla="*/ 57 h 284"/>
                <a:gd name="T24" fmla="*/ 113 w 340"/>
                <a:gd name="T25" fmla="*/ 57 h 284"/>
                <a:gd name="T26" fmla="*/ 113 w 340"/>
                <a:gd name="T27" fmla="*/ 0 h 284"/>
                <a:gd name="T28" fmla="*/ 56 w 340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FB89386D-6AC1-4A11-B57F-46817CA0F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87"/>
              <a:ext cx="1588" cy="1020"/>
            </a:xfrm>
            <a:custGeom>
              <a:avLst/>
              <a:gdLst>
                <a:gd name="T0" fmla="*/ 57 w 1588"/>
                <a:gd name="T1" fmla="*/ 226 h 1020"/>
                <a:gd name="T2" fmla="*/ 113 w 1588"/>
                <a:gd name="T3" fmla="*/ 283 h 1020"/>
                <a:gd name="T4" fmla="*/ 57 w 1588"/>
                <a:gd name="T5" fmla="*/ 340 h 1020"/>
                <a:gd name="T6" fmla="*/ 0 w 1588"/>
                <a:gd name="T7" fmla="*/ 397 h 1020"/>
                <a:gd name="T8" fmla="*/ 113 w 1588"/>
                <a:gd name="T9" fmla="*/ 567 h 1020"/>
                <a:gd name="T10" fmla="*/ 170 w 1588"/>
                <a:gd name="T11" fmla="*/ 623 h 1020"/>
                <a:gd name="T12" fmla="*/ 284 w 1588"/>
                <a:gd name="T13" fmla="*/ 680 h 1020"/>
                <a:gd name="T14" fmla="*/ 397 w 1588"/>
                <a:gd name="T15" fmla="*/ 623 h 1020"/>
                <a:gd name="T16" fmla="*/ 454 w 1588"/>
                <a:gd name="T17" fmla="*/ 680 h 1020"/>
                <a:gd name="T18" fmla="*/ 567 w 1588"/>
                <a:gd name="T19" fmla="*/ 737 h 1020"/>
                <a:gd name="T20" fmla="*/ 737 w 1588"/>
                <a:gd name="T21" fmla="*/ 680 h 1020"/>
                <a:gd name="T22" fmla="*/ 794 w 1588"/>
                <a:gd name="T23" fmla="*/ 737 h 1020"/>
                <a:gd name="T24" fmla="*/ 851 w 1588"/>
                <a:gd name="T25" fmla="*/ 850 h 1020"/>
                <a:gd name="T26" fmla="*/ 737 w 1588"/>
                <a:gd name="T27" fmla="*/ 1020 h 1020"/>
                <a:gd name="T28" fmla="*/ 851 w 1588"/>
                <a:gd name="T29" fmla="*/ 964 h 1020"/>
                <a:gd name="T30" fmla="*/ 1021 w 1588"/>
                <a:gd name="T31" fmla="*/ 907 h 1020"/>
                <a:gd name="T32" fmla="*/ 964 w 1588"/>
                <a:gd name="T33" fmla="*/ 680 h 1020"/>
                <a:gd name="T34" fmla="*/ 1021 w 1588"/>
                <a:gd name="T35" fmla="*/ 567 h 1020"/>
                <a:gd name="T36" fmla="*/ 1077 w 1588"/>
                <a:gd name="T37" fmla="*/ 510 h 1020"/>
                <a:gd name="T38" fmla="*/ 1134 w 1588"/>
                <a:gd name="T39" fmla="*/ 453 h 1020"/>
                <a:gd name="T40" fmla="*/ 1361 w 1588"/>
                <a:gd name="T41" fmla="*/ 397 h 1020"/>
                <a:gd name="T42" fmla="*/ 1474 w 1588"/>
                <a:gd name="T43" fmla="*/ 340 h 1020"/>
                <a:gd name="T44" fmla="*/ 1531 w 1588"/>
                <a:gd name="T45" fmla="*/ 283 h 1020"/>
                <a:gd name="T46" fmla="*/ 1588 w 1588"/>
                <a:gd name="T47" fmla="*/ 226 h 1020"/>
                <a:gd name="T48" fmla="*/ 1474 w 1588"/>
                <a:gd name="T49" fmla="*/ 56 h 1020"/>
                <a:gd name="T50" fmla="*/ 1361 w 1588"/>
                <a:gd name="T51" fmla="*/ 0 h 1020"/>
                <a:gd name="T52" fmla="*/ 1247 w 1588"/>
                <a:gd name="T53" fmla="*/ 170 h 1020"/>
                <a:gd name="T54" fmla="*/ 1134 w 1588"/>
                <a:gd name="T55" fmla="*/ 226 h 1020"/>
                <a:gd name="T56" fmla="*/ 1191 w 1588"/>
                <a:gd name="T57" fmla="*/ 283 h 1020"/>
                <a:gd name="T58" fmla="*/ 1247 w 1588"/>
                <a:gd name="T59" fmla="*/ 340 h 1020"/>
                <a:gd name="T60" fmla="*/ 1191 w 1588"/>
                <a:gd name="T61" fmla="*/ 397 h 1020"/>
                <a:gd name="T62" fmla="*/ 1134 w 1588"/>
                <a:gd name="T63" fmla="*/ 340 h 1020"/>
                <a:gd name="T64" fmla="*/ 1021 w 1588"/>
                <a:gd name="T65" fmla="*/ 397 h 1020"/>
                <a:gd name="T66" fmla="*/ 737 w 1588"/>
                <a:gd name="T67" fmla="*/ 453 h 1020"/>
                <a:gd name="T68" fmla="*/ 680 w 1588"/>
                <a:gd name="T69" fmla="*/ 397 h 1020"/>
                <a:gd name="T70" fmla="*/ 454 w 1588"/>
                <a:gd name="T71" fmla="*/ 453 h 1020"/>
                <a:gd name="T72" fmla="*/ 397 w 1588"/>
                <a:gd name="T73" fmla="*/ 397 h 1020"/>
                <a:gd name="T74" fmla="*/ 284 w 1588"/>
                <a:gd name="T75" fmla="*/ 283 h 1020"/>
                <a:gd name="T76" fmla="*/ 227 w 1588"/>
                <a:gd name="T77" fmla="*/ 170 h 1020"/>
                <a:gd name="T78" fmla="*/ 170 w 1588"/>
                <a:gd name="T79" fmla="*/ 113 h 1020"/>
                <a:gd name="T80" fmla="*/ 113 w 1588"/>
                <a:gd name="T81" fmla="*/ 5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20">
                  <a:moveTo>
                    <a:pt x="57" y="56"/>
                  </a:moveTo>
                  <a:lnTo>
                    <a:pt x="57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851" y="1020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8" y="283"/>
                  </a:lnTo>
                  <a:lnTo>
                    <a:pt x="1588" y="226"/>
                  </a:lnTo>
                  <a:lnTo>
                    <a:pt x="1474" y="226"/>
                  </a:lnTo>
                  <a:lnTo>
                    <a:pt x="1474" y="56"/>
                  </a:lnTo>
                  <a:lnTo>
                    <a:pt x="1361" y="56"/>
                  </a:lnTo>
                  <a:lnTo>
                    <a:pt x="1361" y="0"/>
                  </a:lnTo>
                  <a:lnTo>
                    <a:pt x="1247" y="0"/>
                  </a:lnTo>
                  <a:lnTo>
                    <a:pt x="1247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6A56216A-9ECF-4D19-8BC8-E2988667A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5223"/>
              <a:ext cx="1134" cy="1417"/>
            </a:xfrm>
            <a:custGeom>
              <a:avLst/>
              <a:gdLst>
                <a:gd name="T0" fmla="*/ 57 w 1134"/>
                <a:gd name="T1" fmla="*/ 227 h 1417"/>
                <a:gd name="T2" fmla="*/ 227 w 1134"/>
                <a:gd name="T3" fmla="*/ 170 h 1417"/>
                <a:gd name="T4" fmla="*/ 284 w 1134"/>
                <a:gd name="T5" fmla="*/ 56 h 1417"/>
                <a:gd name="T6" fmla="*/ 454 w 1134"/>
                <a:gd name="T7" fmla="*/ 0 h 1417"/>
                <a:gd name="T8" fmla="*/ 567 w 1134"/>
                <a:gd name="T9" fmla="*/ 56 h 1417"/>
                <a:gd name="T10" fmla="*/ 624 w 1134"/>
                <a:gd name="T11" fmla="*/ 170 h 1417"/>
                <a:gd name="T12" fmla="*/ 794 w 1134"/>
                <a:gd name="T13" fmla="*/ 283 h 1417"/>
                <a:gd name="T14" fmla="*/ 851 w 1134"/>
                <a:gd name="T15" fmla="*/ 340 h 1417"/>
                <a:gd name="T16" fmla="*/ 908 w 1134"/>
                <a:gd name="T17" fmla="*/ 623 h 1417"/>
                <a:gd name="T18" fmla="*/ 964 w 1134"/>
                <a:gd name="T19" fmla="*/ 680 h 1417"/>
                <a:gd name="T20" fmla="*/ 1021 w 1134"/>
                <a:gd name="T21" fmla="*/ 964 h 1417"/>
                <a:gd name="T22" fmla="*/ 1134 w 1134"/>
                <a:gd name="T23" fmla="*/ 1134 h 1417"/>
                <a:gd name="T24" fmla="*/ 1021 w 1134"/>
                <a:gd name="T25" fmla="*/ 1190 h 1417"/>
                <a:gd name="T26" fmla="*/ 1078 w 1134"/>
                <a:gd name="T27" fmla="*/ 1247 h 1417"/>
                <a:gd name="T28" fmla="*/ 1134 w 1134"/>
                <a:gd name="T29" fmla="*/ 1304 h 1417"/>
                <a:gd name="T30" fmla="*/ 1078 w 1134"/>
                <a:gd name="T31" fmla="*/ 1361 h 1417"/>
                <a:gd name="T32" fmla="*/ 1021 w 1134"/>
                <a:gd name="T33" fmla="*/ 1304 h 1417"/>
                <a:gd name="T34" fmla="*/ 908 w 1134"/>
                <a:gd name="T35" fmla="*/ 1361 h 1417"/>
                <a:gd name="T36" fmla="*/ 624 w 1134"/>
                <a:gd name="T37" fmla="*/ 1417 h 1417"/>
                <a:gd name="T38" fmla="*/ 567 w 1134"/>
                <a:gd name="T39" fmla="*/ 1361 h 1417"/>
                <a:gd name="T40" fmla="*/ 341 w 1134"/>
                <a:gd name="T41" fmla="*/ 1417 h 1417"/>
                <a:gd name="T42" fmla="*/ 284 w 1134"/>
                <a:gd name="T43" fmla="*/ 1361 h 1417"/>
                <a:gd name="T44" fmla="*/ 171 w 1134"/>
                <a:gd name="T45" fmla="*/ 1247 h 1417"/>
                <a:gd name="T46" fmla="*/ 114 w 1134"/>
                <a:gd name="T47" fmla="*/ 1134 h 1417"/>
                <a:gd name="T48" fmla="*/ 57 w 1134"/>
                <a:gd name="T49" fmla="*/ 1077 h 1417"/>
                <a:gd name="T50" fmla="*/ 0 w 1134"/>
                <a:gd name="T51" fmla="*/ 1020 h 1417"/>
                <a:gd name="T52" fmla="*/ 114 w 1134"/>
                <a:gd name="T53" fmla="*/ 850 h 1417"/>
                <a:gd name="T54" fmla="*/ 57 w 1134"/>
                <a:gd name="T55" fmla="*/ 794 h 1417"/>
                <a:gd name="T56" fmla="*/ 0 w 1134"/>
                <a:gd name="T57" fmla="*/ 737 h 1417"/>
                <a:gd name="T58" fmla="*/ 57 w 1134"/>
                <a:gd name="T59" fmla="*/ 623 h 1417"/>
                <a:gd name="T60" fmla="*/ 114 w 1134"/>
                <a:gd name="T61" fmla="*/ 567 h 1417"/>
                <a:gd name="T62" fmla="*/ 171 w 1134"/>
                <a:gd name="T63" fmla="*/ 510 h 1417"/>
                <a:gd name="T64" fmla="*/ 57 w 1134"/>
                <a:gd name="T65" fmla="*/ 45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417">
                  <a:moveTo>
                    <a:pt x="57" y="453"/>
                  </a:moveTo>
                  <a:lnTo>
                    <a:pt x="57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964"/>
                  </a:lnTo>
                  <a:lnTo>
                    <a:pt x="1134" y="964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1078" y="1190"/>
                  </a:lnTo>
                  <a:lnTo>
                    <a:pt x="1078" y="1247"/>
                  </a:lnTo>
                  <a:lnTo>
                    <a:pt x="1134" y="1247"/>
                  </a:lnTo>
                  <a:lnTo>
                    <a:pt x="1134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67" y="1417"/>
                  </a:lnTo>
                  <a:lnTo>
                    <a:pt x="567" y="1361"/>
                  </a:lnTo>
                  <a:lnTo>
                    <a:pt x="341" y="136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171" y="1361"/>
                  </a:lnTo>
                  <a:lnTo>
                    <a:pt x="171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0" y="1077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453"/>
                  </a:lnTo>
                  <a:lnTo>
                    <a:pt x="57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57675C8B-7D21-4773-9FE2-5D32C2A6F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846"/>
              <a:ext cx="1134" cy="908"/>
            </a:xfrm>
            <a:custGeom>
              <a:avLst/>
              <a:gdLst>
                <a:gd name="T0" fmla="*/ 1020 w 1134"/>
                <a:gd name="T1" fmla="*/ 908 h 908"/>
                <a:gd name="T2" fmla="*/ 1020 w 1134"/>
                <a:gd name="T3" fmla="*/ 738 h 908"/>
                <a:gd name="T4" fmla="*/ 907 w 1134"/>
                <a:gd name="T5" fmla="*/ 738 h 908"/>
                <a:gd name="T6" fmla="*/ 907 w 1134"/>
                <a:gd name="T7" fmla="*/ 681 h 908"/>
                <a:gd name="T8" fmla="*/ 964 w 1134"/>
                <a:gd name="T9" fmla="*/ 681 h 908"/>
                <a:gd name="T10" fmla="*/ 964 w 1134"/>
                <a:gd name="T11" fmla="*/ 624 h 908"/>
                <a:gd name="T12" fmla="*/ 1020 w 1134"/>
                <a:gd name="T13" fmla="*/ 624 h 908"/>
                <a:gd name="T14" fmla="*/ 1020 w 1134"/>
                <a:gd name="T15" fmla="*/ 567 h 908"/>
                <a:gd name="T16" fmla="*/ 964 w 1134"/>
                <a:gd name="T17" fmla="*/ 567 h 908"/>
                <a:gd name="T18" fmla="*/ 964 w 1134"/>
                <a:gd name="T19" fmla="*/ 397 h 908"/>
                <a:gd name="T20" fmla="*/ 1134 w 1134"/>
                <a:gd name="T21" fmla="*/ 397 h 908"/>
                <a:gd name="T22" fmla="*/ 1134 w 1134"/>
                <a:gd name="T23" fmla="*/ 171 h 908"/>
                <a:gd name="T24" fmla="*/ 1077 w 1134"/>
                <a:gd name="T25" fmla="*/ 171 h 908"/>
                <a:gd name="T26" fmla="*/ 1077 w 1134"/>
                <a:gd name="T27" fmla="*/ 114 h 908"/>
                <a:gd name="T28" fmla="*/ 1020 w 1134"/>
                <a:gd name="T29" fmla="*/ 114 h 908"/>
                <a:gd name="T30" fmla="*/ 1020 w 1134"/>
                <a:gd name="T31" fmla="*/ 57 h 908"/>
                <a:gd name="T32" fmla="*/ 907 w 1134"/>
                <a:gd name="T33" fmla="*/ 57 h 908"/>
                <a:gd name="T34" fmla="*/ 907 w 1134"/>
                <a:gd name="T35" fmla="*/ 0 h 908"/>
                <a:gd name="T36" fmla="*/ 794 w 1134"/>
                <a:gd name="T37" fmla="*/ 0 h 908"/>
                <a:gd name="T38" fmla="*/ 794 w 1134"/>
                <a:gd name="T39" fmla="*/ 57 h 908"/>
                <a:gd name="T40" fmla="*/ 737 w 1134"/>
                <a:gd name="T41" fmla="*/ 57 h 908"/>
                <a:gd name="T42" fmla="*/ 737 w 1134"/>
                <a:gd name="T43" fmla="*/ 0 h 908"/>
                <a:gd name="T44" fmla="*/ 453 w 1134"/>
                <a:gd name="T45" fmla="*/ 0 h 908"/>
                <a:gd name="T46" fmla="*/ 453 w 1134"/>
                <a:gd name="T47" fmla="*/ 57 h 908"/>
                <a:gd name="T48" fmla="*/ 397 w 1134"/>
                <a:gd name="T49" fmla="*/ 57 h 908"/>
                <a:gd name="T50" fmla="*/ 397 w 1134"/>
                <a:gd name="T51" fmla="*/ 171 h 908"/>
                <a:gd name="T52" fmla="*/ 170 w 1134"/>
                <a:gd name="T53" fmla="*/ 171 h 908"/>
                <a:gd name="T54" fmla="*/ 170 w 1134"/>
                <a:gd name="T55" fmla="*/ 397 h 908"/>
                <a:gd name="T56" fmla="*/ 113 w 1134"/>
                <a:gd name="T57" fmla="*/ 397 h 908"/>
                <a:gd name="T58" fmla="*/ 113 w 1134"/>
                <a:gd name="T59" fmla="*/ 454 h 908"/>
                <a:gd name="T60" fmla="*/ 56 w 1134"/>
                <a:gd name="T61" fmla="*/ 454 h 908"/>
                <a:gd name="T62" fmla="*/ 56 w 1134"/>
                <a:gd name="T63" fmla="*/ 511 h 908"/>
                <a:gd name="T64" fmla="*/ 0 w 1134"/>
                <a:gd name="T65" fmla="*/ 511 h 908"/>
                <a:gd name="T66" fmla="*/ 0 w 1134"/>
                <a:gd name="T67" fmla="*/ 624 h 908"/>
                <a:gd name="T68" fmla="*/ 56 w 1134"/>
                <a:gd name="T69" fmla="*/ 624 h 908"/>
                <a:gd name="T70" fmla="*/ 56 w 1134"/>
                <a:gd name="T71" fmla="*/ 567 h 908"/>
                <a:gd name="T72" fmla="*/ 113 w 1134"/>
                <a:gd name="T73" fmla="*/ 567 h 908"/>
                <a:gd name="T74" fmla="*/ 113 w 1134"/>
                <a:gd name="T75" fmla="*/ 624 h 908"/>
                <a:gd name="T76" fmla="*/ 170 w 1134"/>
                <a:gd name="T77" fmla="*/ 624 h 908"/>
                <a:gd name="T78" fmla="*/ 170 w 1134"/>
                <a:gd name="T79" fmla="*/ 681 h 908"/>
                <a:gd name="T80" fmla="*/ 283 w 1134"/>
                <a:gd name="T81" fmla="*/ 681 h 908"/>
                <a:gd name="T82" fmla="*/ 283 w 1134"/>
                <a:gd name="T83" fmla="*/ 738 h 908"/>
                <a:gd name="T84" fmla="*/ 340 w 1134"/>
                <a:gd name="T85" fmla="*/ 738 h 908"/>
                <a:gd name="T86" fmla="*/ 340 w 1134"/>
                <a:gd name="T87" fmla="*/ 794 h 908"/>
                <a:gd name="T88" fmla="*/ 624 w 1134"/>
                <a:gd name="T89" fmla="*/ 794 h 908"/>
                <a:gd name="T90" fmla="*/ 624 w 1134"/>
                <a:gd name="T91" fmla="*/ 851 h 908"/>
                <a:gd name="T92" fmla="*/ 680 w 1134"/>
                <a:gd name="T93" fmla="*/ 851 h 908"/>
                <a:gd name="T94" fmla="*/ 680 w 1134"/>
                <a:gd name="T95" fmla="*/ 908 h 908"/>
                <a:gd name="T96" fmla="*/ 794 w 1134"/>
                <a:gd name="T97" fmla="*/ 908 h 908"/>
                <a:gd name="T98" fmla="*/ 794 w 1134"/>
                <a:gd name="T99" fmla="*/ 851 h 908"/>
                <a:gd name="T100" fmla="*/ 907 w 1134"/>
                <a:gd name="T101" fmla="*/ 851 h 908"/>
                <a:gd name="T102" fmla="*/ 907 w 1134"/>
                <a:gd name="T103" fmla="*/ 908 h 908"/>
                <a:gd name="T104" fmla="*/ 1020 w 1134"/>
                <a:gd name="T105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08">
                  <a:moveTo>
                    <a:pt x="1020" y="908"/>
                  </a:moveTo>
                  <a:lnTo>
                    <a:pt x="1020" y="738"/>
                  </a:lnTo>
                  <a:lnTo>
                    <a:pt x="907" y="738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397"/>
                  </a:lnTo>
                  <a:lnTo>
                    <a:pt x="1134" y="39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1020" y="114"/>
                  </a:lnTo>
                  <a:lnTo>
                    <a:pt x="1020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71"/>
                  </a:lnTo>
                  <a:lnTo>
                    <a:pt x="170" y="17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908"/>
                  </a:lnTo>
                  <a:lnTo>
                    <a:pt x="1020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73520E53-77AF-4E8C-A99E-2057BF18D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939"/>
              <a:ext cx="623" cy="681"/>
            </a:xfrm>
            <a:custGeom>
              <a:avLst/>
              <a:gdLst>
                <a:gd name="T0" fmla="*/ 623 w 623"/>
                <a:gd name="T1" fmla="*/ 454 h 681"/>
                <a:gd name="T2" fmla="*/ 623 w 623"/>
                <a:gd name="T3" fmla="*/ 511 h 681"/>
                <a:gd name="T4" fmla="*/ 567 w 623"/>
                <a:gd name="T5" fmla="*/ 511 h 681"/>
                <a:gd name="T6" fmla="*/ 567 w 623"/>
                <a:gd name="T7" fmla="*/ 681 h 681"/>
                <a:gd name="T8" fmla="*/ 340 w 623"/>
                <a:gd name="T9" fmla="*/ 681 h 681"/>
                <a:gd name="T10" fmla="*/ 340 w 623"/>
                <a:gd name="T11" fmla="*/ 624 h 681"/>
                <a:gd name="T12" fmla="*/ 170 w 623"/>
                <a:gd name="T13" fmla="*/ 624 h 681"/>
                <a:gd name="T14" fmla="*/ 170 w 623"/>
                <a:gd name="T15" fmla="*/ 567 h 681"/>
                <a:gd name="T16" fmla="*/ 56 w 623"/>
                <a:gd name="T17" fmla="*/ 567 h 681"/>
                <a:gd name="T18" fmla="*/ 56 w 623"/>
                <a:gd name="T19" fmla="*/ 624 h 681"/>
                <a:gd name="T20" fmla="*/ 0 w 623"/>
                <a:gd name="T21" fmla="*/ 624 h 681"/>
                <a:gd name="T22" fmla="*/ 0 w 623"/>
                <a:gd name="T23" fmla="*/ 397 h 681"/>
                <a:gd name="T24" fmla="*/ 56 w 623"/>
                <a:gd name="T25" fmla="*/ 397 h 681"/>
                <a:gd name="T26" fmla="*/ 56 w 623"/>
                <a:gd name="T27" fmla="*/ 340 h 681"/>
                <a:gd name="T28" fmla="*/ 170 w 623"/>
                <a:gd name="T29" fmla="*/ 340 h 681"/>
                <a:gd name="T30" fmla="*/ 170 w 623"/>
                <a:gd name="T31" fmla="*/ 284 h 681"/>
                <a:gd name="T32" fmla="*/ 226 w 623"/>
                <a:gd name="T33" fmla="*/ 284 h 681"/>
                <a:gd name="T34" fmla="*/ 226 w 623"/>
                <a:gd name="T35" fmla="*/ 170 h 681"/>
                <a:gd name="T36" fmla="*/ 283 w 623"/>
                <a:gd name="T37" fmla="*/ 170 h 681"/>
                <a:gd name="T38" fmla="*/ 283 w 623"/>
                <a:gd name="T39" fmla="*/ 114 h 681"/>
                <a:gd name="T40" fmla="*/ 340 w 623"/>
                <a:gd name="T41" fmla="*/ 114 h 681"/>
                <a:gd name="T42" fmla="*/ 340 w 623"/>
                <a:gd name="T43" fmla="*/ 57 h 681"/>
                <a:gd name="T44" fmla="*/ 396 w 623"/>
                <a:gd name="T45" fmla="*/ 57 h 681"/>
                <a:gd name="T46" fmla="*/ 396 w 623"/>
                <a:gd name="T47" fmla="*/ 0 h 681"/>
                <a:gd name="T48" fmla="*/ 453 w 623"/>
                <a:gd name="T49" fmla="*/ 0 h 681"/>
                <a:gd name="T50" fmla="*/ 453 w 623"/>
                <a:gd name="T51" fmla="*/ 57 h 681"/>
                <a:gd name="T52" fmla="*/ 510 w 623"/>
                <a:gd name="T53" fmla="*/ 57 h 681"/>
                <a:gd name="T54" fmla="*/ 510 w 623"/>
                <a:gd name="T55" fmla="*/ 170 h 681"/>
                <a:gd name="T56" fmla="*/ 453 w 623"/>
                <a:gd name="T57" fmla="*/ 170 h 681"/>
                <a:gd name="T58" fmla="*/ 453 w 623"/>
                <a:gd name="T59" fmla="*/ 397 h 681"/>
                <a:gd name="T60" fmla="*/ 510 w 623"/>
                <a:gd name="T61" fmla="*/ 397 h 681"/>
                <a:gd name="T62" fmla="*/ 510 w 623"/>
                <a:gd name="T63" fmla="*/ 454 h 681"/>
                <a:gd name="T64" fmla="*/ 623 w 623"/>
                <a:gd name="T6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681">
                  <a:moveTo>
                    <a:pt x="623" y="454"/>
                  </a:moveTo>
                  <a:lnTo>
                    <a:pt x="623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3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52B7AF53-9811-429F-A5C1-7B6728921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5393"/>
              <a:ext cx="1928" cy="1020"/>
            </a:xfrm>
            <a:custGeom>
              <a:avLst/>
              <a:gdLst>
                <a:gd name="T0" fmla="*/ 170 w 1928"/>
                <a:gd name="T1" fmla="*/ 57 h 1020"/>
                <a:gd name="T2" fmla="*/ 226 w 1928"/>
                <a:gd name="T3" fmla="*/ 113 h 1020"/>
                <a:gd name="T4" fmla="*/ 283 w 1928"/>
                <a:gd name="T5" fmla="*/ 57 h 1020"/>
                <a:gd name="T6" fmla="*/ 397 w 1928"/>
                <a:gd name="T7" fmla="*/ 113 h 1020"/>
                <a:gd name="T8" fmla="*/ 453 w 1928"/>
                <a:gd name="T9" fmla="*/ 170 h 1020"/>
                <a:gd name="T10" fmla="*/ 567 w 1928"/>
                <a:gd name="T11" fmla="*/ 113 h 1020"/>
                <a:gd name="T12" fmla="*/ 737 w 1928"/>
                <a:gd name="T13" fmla="*/ 170 h 1020"/>
                <a:gd name="T14" fmla="*/ 964 w 1928"/>
                <a:gd name="T15" fmla="*/ 227 h 1020"/>
                <a:gd name="T16" fmla="*/ 1020 w 1928"/>
                <a:gd name="T17" fmla="*/ 57 h 1020"/>
                <a:gd name="T18" fmla="*/ 1077 w 1928"/>
                <a:gd name="T19" fmla="*/ 0 h 1020"/>
                <a:gd name="T20" fmla="*/ 1247 w 1928"/>
                <a:gd name="T21" fmla="*/ 57 h 1020"/>
                <a:gd name="T22" fmla="*/ 1474 w 1928"/>
                <a:gd name="T23" fmla="*/ 283 h 1020"/>
                <a:gd name="T24" fmla="*/ 1531 w 1928"/>
                <a:gd name="T25" fmla="*/ 340 h 1020"/>
                <a:gd name="T26" fmla="*/ 1587 w 1928"/>
                <a:gd name="T27" fmla="*/ 397 h 1020"/>
                <a:gd name="T28" fmla="*/ 1701 w 1928"/>
                <a:gd name="T29" fmla="*/ 340 h 1020"/>
                <a:gd name="T30" fmla="*/ 1757 w 1928"/>
                <a:gd name="T31" fmla="*/ 397 h 1020"/>
                <a:gd name="T32" fmla="*/ 1814 w 1928"/>
                <a:gd name="T33" fmla="*/ 340 h 1020"/>
                <a:gd name="T34" fmla="*/ 1928 w 1928"/>
                <a:gd name="T35" fmla="*/ 283 h 1020"/>
                <a:gd name="T36" fmla="*/ 1871 w 1928"/>
                <a:gd name="T37" fmla="*/ 340 h 1020"/>
                <a:gd name="T38" fmla="*/ 1814 w 1928"/>
                <a:gd name="T39" fmla="*/ 397 h 1020"/>
                <a:gd name="T40" fmla="*/ 1757 w 1928"/>
                <a:gd name="T41" fmla="*/ 453 h 1020"/>
                <a:gd name="T42" fmla="*/ 1644 w 1928"/>
                <a:gd name="T43" fmla="*/ 510 h 1020"/>
                <a:gd name="T44" fmla="*/ 1531 w 1928"/>
                <a:gd name="T45" fmla="*/ 453 h 1020"/>
                <a:gd name="T46" fmla="*/ 1474 w 1928"/>
                <a:gd name="T47" fmla="*/ 510 h 1020"/>
                <a:gd name="T48" fmla="*/ 1190 w 1928"/>
                <a:gd name="T49" fmla="*/ 453 h 1020"/>
                <a:gd name="T50" fmla="*/ 1134 w 1928"/>
                <a:gd name="T51" fmla="*/ 510 h 1020"/>
                <a:gd name="T52" fmla="*/ 907 w 1928"/>
                <a:gd name="T53" fmla="*/ 624 h 1020"/>
                <a:gd name="T54" fmla="*/ 850 w 1928"/>
                <a:gd name="T55" fmla="*/ 850 h 1020"/>
                <a:gd name="T56" fmla="*/ 793 w 1928"/>
                <a:gd name="T57" fmla="*/ 907 h 1020"/>
                <a:gd name="T58" fmla="*/ 737 w 1928"/>
                <a:gd name="T59" fmla="*/ 964 h 1020"/>
                <a:gd name="T60" fmla="*/ 623 w 1928"/>
                <a:gd name="T61" fmla="*/ 1020 h 1020"/>
                <a:gd name="T62" fmla="*/ 453 w 1928"/>
                <a:gd name="T63" fmla="*/ 907 h 1020"/>
                <a:gd name="T64" fmla="*/ 397 w 1928"/>
                <a:gd name="T65" fmla="*/ 850 h 1020"/>
                <a:gd name="T66" fmla="*/ 340 w 1928"/>
                <a:gd name="T67" fmla="*/ 794 h 1020"/>
                <a:gd name="T68" fmla="*/ 283 w 1928"/>
                <a:gd name="T69" fmla="*/ 397 h 1020"/>
                <a:gd name="T70" fmla="*/ 113 w 1928"/>
                <a:gd name="T71" fmla="*/ 340 h 1020"/>
                <a:gd name="T72" fmla="*/ 56 w 1928"/>
                <a:gd name="T73" fmla="*/ 283 h 1020"/>
                <a:gd name="T74" fmla="*/ 0 w 1928"/>
                <a:gd name="T75" fmla="*/ 170 h 1020"/>
                <a:gd name="T76" fmla="*/ 56 w 1928"/>
                <a:gd name="T77" fmla="*/ 5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020">
                  <a:moveTo>
                    <a:pt x="56" y="57"/>
                  </a:moveTo>
                  <a:lnTo>
                    <a:pt x="170" y="57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283"/>
                  </a:lnTo>
                  <a:lnTo>
                    <a:pt x="1474" y="283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587" y="397"/>
                  </a:lnTo>
                  <a:lnTo>
                    <a:pt x="1587" y="340"/>
                  </a:lnTo>
                  <a:lnTo>
                    <a:pt x="1701" y="340"/>
                  </a:lnTo>
                  <a:lnTo>
                    <a:pt x="1701" y="397"/>
                  </a:lnTo>
                  <a:lnTo>
                    <a:pt x="1757" y="397"/>
                  </a:lnTo>
                  <a:lnTo>
                    <a:pt x="1757" y="340"/>
                  </a:lnTo>
                  <a:lnTo>
                    <a:pt x="1814" y="340"/>
                  </a:lnTo>
                  <a:lnTo>
                    <a:pt x="1814" y="283"/>
                  </a:lnTo>
                  <a:lnTo>
                    <a:pt x="1928" y="283"/>
                  </a:lnTo>
                  <a:lnTo>
                    <a:pt x="1928" y="340"/>
                  </a:lnTo>
                  <a:lnTo>
                    <a:pt x="1871" y="340"/>
                  </a:lnTo>
                  <a:lnTo>
                    <a:pt x="1871" y="397"/>
                  </a:lnTo>
                  <a:lnTo>
                    <a:pt x="1814" y="397"/>
                  </a:lnTo>
                  <a:lnTo>
                    <a:pt x="1814" y="453"/>
                  </a:lnTo>
                  <a:lnTo>
                    <a:pt x="1757" y="453"/>
                  </a:lnTo>
                  <a:lnTo>
                    <a:pt x="1757" y="510"/>
                  </a:lnTo>
                  <a:lnTo>
                    <a:pt x="1644" y="510"/>
                  </a:lnTo>
                  <a:lnTo>
                    <a:pt x="1644" y="453"/>
                  </a:lnTo>
                  <a:lnTo>
                    <a:pt x="1531" y="453"/>
                  </a:lnTo>
                  <a:lnTo>
                    <a:pt x="1531" y="510"/>
                  </a:lnTo>
                  <a:lnTo>
                    <a:pt x="1474" y="510"/>
                  </a:lnTo>
                  <a:lnTo>
                    <a:pt x="1474" y="453"/>
                  </a:lnTo>
                  <a:lnTo>
                    <a:pt x="1190" y="453"/>
                  </a:lnTo>
                  <a:lnTo>
                    <a:pt x="119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907" y="624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793" y="907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5C8A4F2F-01A0-40CE-8F67-447C4EB36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4089"/>
              <a:ext cx="1134" cy="1020"/>
            </a:xfrm>
            <a:custGeom>
              <a:avLst/>
              <a:gdLst>
                <a:gd name="T0" fmla="*/ 794 w 1134"/>
                <a:gd name="T1" fmla="*/ 0 h 1020"/>
                <a:gd name="T2" fmla="*/ 737 w 1134"/>
                <a:gd name="T3" fmla="*/ 0 h 1020"/>
                <a:gd name="T4" fmla="*/ 737 w 1134"/>
                <a:gd name="T5" fmla="*/ 56 h 1020"/>
                <a:gd name="T6" fmla="*/ 680 w 1134"/>
                <a:gd name="T7" fmla="*/ 56 h 1020"/>
                <a:gd name="T8" fmla="*/ 680 w 1134"/>
                <a:gd name="T9" fmla="*/ 0 h 1020"/>
                <a:gd name="T10" fmla="*/ 510 w 1134"/>
                <a:gd name="T11" fmla="*/ 0 h 1020"/>
                <a:gd name="T12" fmla="*/ 510 w 1134"/>
                <a:gd name="T13" fmla="*/ 56 h 1020"/>
                <a:gd name="T14" fmla="*/ 340 w 1134"/>
                <a:gd name="T15" fmla="*/ 56 h 1020"/>
                <a:gd name="T16" fmla="*/ 340 w 1134"/>
                <a:gd name="T17" fmla="*/ 170 h 1020"/>
                <a:gd name="T18" fmla="*/ 283 w 1134"/>
                <a:gd name="T19" fmla="*/ 170 h 1020"/>
                <a:gd name="T20" fmla="*/ 283 w 1134"/>
                <a:gd name="T21" fmla="*/ 340 h 1020"/>
                <a:gd name="T22" fmla="*/ 227 w 1134"/>
                <a:gd name="T23" fmla="*/ 340 h 1020"/>
                <a:gd name="T24" fmla="*/ 227 w 1134"/>
                <a:gd name="T25" fmla="*/ 453 h 1020"/>
                <a:gd name="T26" fmla="*/ 170 w 1134"/>
                <a:gd name="T27" fmla="*/ 453 h 1020"/>
                <a:gd name="T28" fmla="*/ 170 w 1134"/>
                <a:gd name="T29" fmla="*/ 510 h 1020"/>
                <a:gd name="T30" fmla="*/ 56 w 1134"/>
                <a:gd name="T31" fmla="*/ 510 h 1020"/>
                <a:gd name="T32" fmla="*/ 56 w 1134"/>
                <a:gd name="T33" fmla="*/ 567 h 1020"/>
                <a:gd name="T34" fmla="*/ 0 w 1134"/>
                <a:gd name="T35" fmla="*/ 567 h 1020"/>
                <a:gd name="T36" fmla="*/ 0 w 1134"/>
                <a:gd name="T37" fmla="*/ 737 h 1020"/>
                <a:gd name="T38" fmla="*/ 113 w 1134"/>
                <a:gd name="T39" fmla="*/ 737 h 1020"/>
                <a:gd name="T40" fmla="*/ 113 w 1134"/>
                <a:gd name="T41" fmla="*/ 794 h 1020"/>
                <a:gd name="T42" fmla="*/ 170 w 1134"/>
                <a:gd name="T43" fmla="*/ 794 h 1020"/>
                <a:gd name="T44" fmla="*/ 170 w 1134"/>
                <a:gd name="T45" fmla="*/ 850 h 1020"/>
                <a:gd name="T46" fmla="*/ 340 w 1134"/>
                <a:gd name="T47" fmla="*/ 850 h 1020"/>
                <a:gd name="T48" fmla="*/ 340 w 1134"/>
                <a:gd name="T49" fmla="*/ 1020 h 1020"/>
                <a:gd name="T50" fmla="*/ 453 w 1134"/>
                <a:gd name="T51" fmla="*/ 1020 h 1020"/>
                <a:gd name="T52" fmla="*/ 453 w 1134"/>
                <a:gd name="T53" fmla="*/ 794 h 1020"/>
                <a:gd name="T54" fmla="*/ 510 w 1134"/>
                <a:gd name="T55" fmla="*/ 794 h 1020"/>
                <a:gd name="T56" fmla="*/ 510 w 1134"/>
                <a:gd name="T57" fmla="*/ 567 h 1020"/>
                <a:gd name="T58" fmla="*/ 567 w 1134"/>
                <a:gd name="T59" fmla="*/ 567 h 1020"/>
                <a:gd name="T60" fmla="*/ 567 w 1134"/>
                <a:gd name="T61" fmla="*/ 453 h 1020"/>
                <a:gd name="T62" fmla="*/ 623 w 1134"/>
                <a:gd name="T63" fmla="*/ 453 h 1020"/>
                <a:gd name="T64" fmla="*/ 623 w 1134"/>
                <a:gd name="T65" fmla="*/ 397 h 1020"/>
                <a:gd name="T66" fmla="*/ 680 w 1134"/>
                <a:gd name="T67" fmla="*/ 397 h 1020"/>
                <a:gd name="T68" fmla="*/ 680 w 1134"/>
                <a:gd name="T69" fmla="*/ 340 h 1020"/>
                <a:gd name="T70" fmla="*/ 1134 w 1134"/>
                <a:gd name="T71" fmla="*/ 340 h 1020"/>
                <a:gd name="T72" fmla="*/ 1134 w 1134"/>
                <a:gd name="T73" fmla="*/ 227 h 1020"/>
                <a:gd name="T74" fmla="*/ 1020 w 1134"/>
                <a:gd name="T75" fmla="*/ 227 h 1020"/>
                <a:gd name="T76" fmla="*/ 1020 w 1134"/>
                <a:gd name="T77" fmla="*/ 170 h 1020"/>
                <a:gd name="T78" fmla="*/ 964 w 1134"/>
                <a:gd name="T79" fmla="*/ 170 h 1020"/>
                <a:gd name="T80" fmla="*/ 964 w 1134"/>
                <a:gd name="T81" fmla="*/ 56 h 1020"/>
                <a:gd name="T82" fmla="*/ 794 w 1134"/>
                <a:gd name="T83" fmla="*/ 56 h 1020"/>
                <a:gd name="T84" fmla="*/ 794 w 1134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1020">
                  <a:moveTo>
                    <a:pt x="794" y="0"/>
                  </a:moveTo>
                  <a:lnTo>
                    <a:pt x="737" y="0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340" y="850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964" y="170"/>
                  </a:lnTo>
                  <a:lnTo>
                    <a:pt x="964" y="56"/>
                  </a:lnTo>
                  <a:lnTo>
                    <a:pt x="794" y="56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23837483-5E06-4EF0-9D34-CCDFEECAF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1248" cy="907"/>
            </a:xfrm>
            <a:custGeom>
              <a:avLst/>
              <a:gdLst>
                <a:gd name="T0" fmla="*/ 1248 w 1248"/>
                <a:gd name="T1" fmla="*/ 0 h 907"/>
                <a:gd name="T2" fmla="*/ 851 w 1248"/>
                <a:gd name="T3" fmla="*/ 0 h 907"/>
                <a:gd name="T4" fmla="*/ 851 w 1248"/>
                <a:gd name="T5" fmla="*/ 56 h 907"/>
                <a:gd name="T6" fmla="*/ 737 w 1248"/>
                <a:gd name="T7" fmla="*/ 56 h 907"/>
                <a:gd name="T8" fmla="*/ 737 w 1248"/>
                <a:gd name="T9" fmla="*/ 113 h 907"/>
                <a:gd name="T10" fmla="*/ 681 w 1248"/>
                <a:gd name="T11" fmla="*/ 113 h 907"/>
                <a:gd name="T12" fmla="*/ 681 w 1248"/>
                <a:gd name="T13" fmla="*/ 170 h 907"/>
                <a:gd name="T14" fmla="*/ 510 w 1248"/>
                <a:gd name="T15" fmla="*/ 170 h 907"/>
                <a:gd name="T16" fmla="*/ 510 w 1248"/>
                <a:gd name="T17" fmla="*/ 283 h 907"/>
                <a:gd name="T18" fmla="*/ 340 w 1248"/>
                <a:gd name="T19" fmla="*/ 283 h 907"/>
                <a:gd name="T20" fmla="*/ 340 w 1248"/>
                <a:gd name="T21" fmla="*/ 226 h 907"/>
                <a:gd name="T22" fmla="*/ 114 w 1248"/>
                <a:gd name="T23" fmla="*/ 226 h 907"/>
                <a:gd name="T24" fmla="*/ 114 w 1248"/>
                <a:gd name="T25" fmla="*/ 283 h 907"/>
                <a:gd name="T26" fmla="*/ 170 w 1248"/>
                <a:gd name="T27" fmla="*/ 283 h 907"/>
                <a:gd name="T28" fmla="*/ 170 w 1248"/>
                <a:gd name="T29" fmla="*/ 340 h 907"/>
                <a:gd name="T30" fmla="*/ 0 w 1248"/>
                <a:gd name="T31" fmla="*/ 340 h 907"/>
                <a:gd name="T32" fmla="*/ 0 w 1248"/>
                <a:gd name="T33" fmla="*/ 397 h 907"/>
                <a:gd name="T34" fmla="*/ 114 w 1248"/>
                <a:gd name="T35" fmla="*/ 397 h 907"/>
                <a:gd name="T36" fmla="*/ 114 w 1248"/>
                <a:gd name="T37" fmla="*/ 737 h 907"/>
                <a:gd name="T38" fmla="*/ 170 w 1248"/>
                <a:gd name="T39" fmla="*/ 737 h 907"/>
                <a:gd name="T40" fmla="*/ 170 w 1248"/>
                <a:gd name="T41" fmla="*/ 680 h 907"/>
                <a:gd name="T42" fmla="*/ 227 w 1248"/>
                <a:gd name="T43" fmla="*/ 680 h 907"/>
                <a:gd name="T44" fmla="*/ 227 w 1248"/>
                <a:gd name="T45" fmla="*/ 793 h 907"/>
                <a:gd name="T46" fmla="*/ 284 w 1248"/>
                <a:gd name="T47" fmla="*/ 793 h 907"/>
                <a:gd name="T48" fmla="*/ 284 w 1248"/>
                <a:gd name="T49" fmla="*/ 907 h 907"/>
                <a:gd name="T50" fmla="*/ 454 w 1248"/>
                <a:gd name="T51" fmla="*/ 907 h 907"/>
                <a:gd name="T52" fmla="*/ 454 w 1248"/>
                <a:gd name="T53" fmla="*/ 737 h 907"/>
                <a:gd name="T54" fmla="*/ 509 w 1248"/>
                <a:gd name="T55" fmla="*/ 737 h 907"/>
                <a:gd name="T56" fmla="*/ 510 w 1248"/>
                <a:gd name="T57" fmla="*/ 680 h 907"/>
                <a:gd name="T58" fmla="*/ 510 w 1248"/>
                <a:gd name="T59" fmla="*/ 737 h 907"/>
                <a:gd name="T60" fmla="*/ 510 w 1248"/>
                <a:gd name="T61" fmla="*/ 680 h 907"/>
                <a:gd name="T62" fmla="*/ 624 w 1248"/>
                <a:gd name="T63" fmla="*/ 680 h 907"/>
                <a:gd name="T64" fmla="*/ 624 w 1248"/>
                <a:gd name="T65" fmla="*/ 623 h 907"/>
                <a:gd name="T66" fmla="*/ 681 w 1248"/>
                <a:gd name="T67" fmla="*/ 623 h 907"/>
                <a:gd name="T68" fmla="*/ 681 w 1248"/>
                <a:gd name="T69" fmla="*/ 510 h 907"/>
                <a:gd name="T70" fmla="*/ 737 w 1248"/>
                <a:gd name="T71" fmla="*/ 510 h 907"/>
                <a:gd name="T72" fmla="*/ 737 w 1248"/>
                <a:gd name="T73" fmla="*/ 340 h 907"/>
                <a:gd name="T74" fmla="*/ 794 w 1248"/>
                <a:gd name="T75" fmla="*/ 340 h 907"/>
                <a:gd name="T76" fmla="*/ 794 w 1248"/>
                <a:gd name="T77" fmla="*/ 226 h 907"/>
                <a:gd name="T78" fmla="*/ 964 w 1248"/>
                <a:gd name="T79" fmla="*/ 226 h 907"/>
                <a:gd name="T80" fmla="*/ 964 w 1248"/>
                <a:gd name="T81" fmla="*/ 170 h 907"/>
                <a:gd name="T82" fmla="*/ 1134 w 1248"/>
                <a:gd name="T83" fmla="*/ 170 h 907"/>
                <a:gd name="T84" fmla="*/ 1134 w 1248"/>
                <a:gd name="T85" fmla="*/ 226 h 907"/>
                <a:gd name="T86" fmla="*/ 1191 w 1248"/>
                <a:gd name="T87" fmla="*/ 226 h 907"/>
                <a:gd name="T88" fmla="*/ 1191 w 1248"/>
                <a:gd name="T89" fmla="*/ 170 h 907"/>
                <a:gd name="T90" fmla="*/ 1248 w 1248"/>
                <a:gd name="T91" fmla="*/ 170 h 907"/>
                <a:gd name="T92" fmla="*/ 1248 w 1248"/>
                <a:gd name="T93" fmla="*/ 113 h 907"/>
                <a:gd name="T94" fmla="*/ 1191 w 1248"/>
                <a:gd name="T95" fmla="*/ 113 h 907"/>
                <a:gd name="T96" fmla="*/ 1191 w 1248"/>
                <a:gd name="T97" fmla="*/ 56 h 907"/>
                <a:gd name="T98" fmla="*/ 1248 w 1248"/>
                <a:gd name="T99" fmla="*/ 56 h 907"/>
                <a:gd name="T100" fmla="*/ 1248 w 1248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8" h="907">
                  <a:moveTo>
                    <a:pt x="1248" y="0"/>
                  </a:moveTo>
                  <a:lnTo>
                    <a:pt x="851" y="0"/>
                  </a:lnTo>
                  <a:lnTo>
                    <a:pt x="851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907"/>
                  </a:lnTo>
                  <a:lnTo>
                    <a:pt x="454" y="907"/>
                  </a:lnTo>
                  <a:lnTo>
                    <a:pt x="454" y="737"/>
                  </a:lnTo>
                  <a:lnTo>
                    <a:pt x="509" y="737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681" y="623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964" y="226"/>
                  </a:lnTo>
                  <a:lnTo>
                    <a:pt x="964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191" y="113"/>
                  </a:lnTo>
                  <a:lnTo>
                    <a:pt x="1191" y="56"/>
                  </a:lnTo>
                  <a:lnTo>
                    <a:pt x="1248" y="56"/>
                  </a:lnTo>
                  <a:lnTo>
                    <a:pt x="124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863DC598-3075-4985-A77B-9F8C52FF4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692"/>
              <a:ext cx="397" cy="907"/>
            </a:xfrm>
            <a:custGeom>
              <a:avLst/>
              <a:gdLst>
                <a:gd name="T0" fmla="*/ 170 w 397"/>
                <a:gd name="T1" fmla="*/ 0 h 907"/>
                <a:gd name="T2" fmla="*/ 170 w 397"/>
                <a:gd name="T3" fmla="*/ 56 h 907"/>
                <a:gd name="T4" fmla="*/ 227 w 397"/>
                <a:gd name="T5" fmla="*/ 56 h 907"/>
                <a:gd name="T6" fmla="*/ 227 w 397"/>
                <a:gd name="T7" fmla="*/ 113 h 907"/>
                <a:gd name="T8" fmla="*/ 170 w 397"/>
                <a:gd name="T9" fmla="*/ 113 h 907"/>
                <a:gd name="T10" fmla="*/ 170 w 397"/>
                <a:gd name="T11" fmla="*/ 227 h 907"/>
                <a:gd name="T12" fmla="*/ 227 w 397"/>
                <a:gd name="T13" fmla="*/ 227 h 907"/>
                <a:gd name="T14" fmla="*/ 227 w 397"/>
                <a:gd name="T15" fmla="*/ 283 h 907"/>
                <a:gd name="T16" fmla="*/ 284 w 397"/>
                <a:gd name="T17" fmla="*/ 283 h 907"/>
                <a:gd name="T18" fmla="*/ 284 w 397"/>
                <a:gd name="T19" fmla="*/ 340 h 907"/>
                <a:gd name="T20" fmla="*/ 341 w 397"/>
                <a:gd name="T21" fmla="*/ 340 h 907"/>
                <a:gd name="T22" fmla="*/ 341 w 397"/>
                <a:gd name="T23" fmla="*/ 510 h 907"/>
                <a:gd name="T24" fmla="*/ 397 w 397"/>
                <a:gd name="T25" fmla="*/ 510 h 907"/>
                <a:gd name="T26" fmla="*/ 397 w 397"/>
                <a:gd name="T27" fmla="*/ 567 h 907"/>
                <a:gd name="T28" fmla="*/ 227 w 397"/>
                <a:gd name="T29" fmla="*/ 567 h 907"/>
                <a:gd name="T30" fmla="*/ 227 w 397"/>
                <a:gd name="T31" fmla="*/ 624 h 907"/>
                <a:gd name="T32" fmla="*/ 341 w 397"/>
                <a:gd name="T33" fmla="*/ 624 h 907"/>
                <a:gd name="T34" fmla="*/ 341 w 397"/>
                <a:gd name="T35" fmla="*/ 907 h 907"/>
                <a:gd name="T36" fmla="*/ 227 w 397"/>
                <a:gd name="T37" fmla="*/ 907 h 907"/>
                <a:gd name="T38" fmla="*/ 227 w 397"/>
                <a:gd name="T39" fmla="*/ 850 h 907"/>
                <a:gd name="T40" fmla="*/ 170 w 397"/>
                <a:gd name="T41" fmla="*/ 850 h 907"/>
                <a:gd name="T42" fmla="*/ 170 w 397"/>
                <a:gd name="T43" fmla="*/ 737 h 907"/>
                <a:gd name="T44" fmla="*/ 114 w 397"/>
                <a:gd name="T45" fmla="*/ 737 h 907"/>
                <a:gd name="T46" fmla="*/ 114 w 397"/>
                <a:gd name="T47" fmla="*/ 624 h 907"/>
                <a:gd name="T48" fmla="*/ 57 w 397"/>
                <a:gd name="T49" fmla="*/ 624 h 907"/>
                <a:gd name="T50" fmla="*/ 57 w 397"/>
                <a:gd name="T51" fmla="*/ 340 h 907"/>
                <a:gd name="T52" fmla="*/ 0 w 397"/>
                <a:gd name="T53" fmla="*/ 340 h 907"/>
                <a:gd name="T54" fmla="*/ 0 w 397"/>
                <a:gd name="T55" fmla="*/ 227 h 907"/>
                <a:gd name="T56" fmla="*/ 57 w 397"/>
                <a:gd name="T57" fmla="*/ 227 h 907"/>
                <a:gd name="T58" fmla="*/ 57 w 397"/>
                <a:gd name="T59" fmla="*/ 170 h 907"/>
                <a:gd name="T60" fmla="*/ 114 w 397"/>
                <a:gd name="T61" fmla="*/ 170 h 907"/>
                <a:gd name="T62" fmla="*/ 114 w 397"/>
                <a:gd name="T63" fmla="*/ 113 h 907"/>
                <a:gd name="T64" fmla="*/ 57 w 397"/>
                <a:gd name="T65" fmla="*/ 113 h 907"/>
                <a:gd name="T66" fmla="*/ 57 w 397"/>
                <a:gd name="T67" fmla="*/ 0 h 907"/>
                <a:gd name="T68" fmla="*/ 170 w 397"/>
                <a:gd name="T6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7" h="907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7119D4C7-F4A0-436D-BB75-82EA4C8D1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3919"/>
              <a:ext cx="454" cy="283"/>
            </a:xfrm>
            <a:custGeom>
              <a:avLst/>
              <a:gdLst>
                <a:gd name="T0" fmla="*/ 397 w 454"/>
                <a:gd name="T1" fmla="*/ 0 h 283"/>
                <a:gd name="T2" fmla="*/ 341 w 454"/>
                <a:gd name="T3" fmla="*/ 0 h 283"/>
                <a:gd name="T4" fmla="*/ 341 w 454"/>
                <a:gd name="T5" fmla="*/ 56 h 283"/>
                <a:gd name="T6" fmla="*/ 227 w 454"/>
                <a:gd name="T7" fmla="*/ 56 h 283"/>
                <a:gd name="T8" fmla="*/ 227 w 454"/>
                <a:gd name="T9" fmla="*/ 113 h 283"/>
                <a:gd name="T10" fmla="*/ 0 w 454"/>
                <a:gd name="T11" fmla="*/ 113 h 283"/>
                <a:gd name="T12" fmla="*/ 0 w 454"/>
                <a:gd name="T13" fmla="*/ 226 h 283"/>
                <a:gd name="T14" fmla="*/ 57 w 454"/>
                <a:gd name="T15" fmla="*/ 226 h 283"/>
                <a:gd name="T16" fmla="*/ 57 w 454"/>
                <a:gd name="T17" fmla="*/ 170 h 283"/>
                <a:gd name="T18" fmla="*/ 341 w 454"/>
                <a:gd name="T19" fmla="*/ 170 h 283"/>
                <a:gd name="T20" fmla="*/ 341 w 454"/>
                <a:gd name="T21" fmla="*/ 226 h 283"/>
                <a:gd name="T22" fmla="*/ 397 w 454"/>
                <a:gd name="T23" fmla="*/ 226 h 283"/>
                <a:gd name="T24" fmla="*/ 397 w 454"/>
                <a:gd name="T25" fmla="*/ 283 h 283"/>
                <a:gd name="T26" fmla="*/ 454 w 454"/>
                <a:gd name="T27" fmla="*/ 283 h 283"/>
                <a:gd name="T28" fmla="*/ 454 w 454"/>
                <a:gd name="T29" fmla="*/ 113 h 283"/>
                <a:gd name="T30" fmla="*/ 397 w 454"/>
                <a:gd name="T31" fmla="*/ 113 h 283"/>
                <a:gd name="T32" fmla="*/ 397 w 454"/>
                <a:gd name="T3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283">
                  <a:moveTo>
                    <a:pt x="397" y="0"/>
                  </a:move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341" y="170"/>
                  </a:lnTo>
                  <a:lnTo>
                    <a:pt x="341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F69B6A27-B6DB-498C-B08D-C2D0149DE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3465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680 w 680"/>
                <a:gd name="T3" fmla="*/ 227 h 680"/>
                <a:gd name="T4" fmla="*/ 567 w 680"/>
                <a:gd name="T5" fmla="*/ 227 h 680"/>
                <a:gd name="T6" fmla="*/ 567 w 680"/>
                <a:gd name="T7" fmla="*/ 340 h 680"/>
                <a:gd name="T8" fmla="*/ 624 w 680"/>
                <a:gd name="T9" fmla="*/ 340 h 680"/>
                <a:gd name="T10" fmla="*/ 624 w 680"/>
                <a:gd name="T11" fmla="*/ 397 h 680"/>
                <a:gd name="T12" fmla="*/ 567 w 680"/>
                <a:gd name="T13" fmla="*/ 397 h 680"/>
                <a:gd name="T14" fmla="*/ 567 w 680"/>
                <a:gd name="T15" fmla="*/ 454 h 680"/>
                <a:gd name="T16" fmla="*/ 454 w 680"/>
                <a:gd name="T17" fmla="*/ 454 h 680"/>
                <a:gd name="T18" fmla="*/ 454 w 680"/>
                <a:gd name="T19" fmla="*/ 510 h 680"/>
                <a:gd name="T20" fmla="*/ 340 w 680"/>
                <a:gd name="T21" fmla="*/ 510 h 680"/>
                <a:gd name="T22" fmla="*/ 340 w 680"/>
                <a:gd name="T23" fmla="*/ 567 h 680"/>
                <a:gd name="T24" fmla="*/ 113 w 680"/>
                <a:gd name="T25" fmla="*/ 567 h 680"/>
                <a:gd name="T26" fmla="*/ 113 w 680"/>
                <a:gd name="T27" fmla="*/ 680 h 680"/>
                <a:gd name="T28" fmla="*/ 0 w 680"/>
                <a:gd name="T29" fmla="*/ 680 h 680"/>
                <a:gd name="T30" fmla="*/ 0 w 680"/>
                <a:gd name="T31" fmla="*/ 624 h 680"/>
                <a:gd name="T32" fmla="*/ 57 w 680"/>
                <a:gd name="T33" fmla="*/ 624 h 680"/>
                <a:gd name="T34" fmla="*/ 57 w 680"/>
                <a:gd name="T35" fmla="*/ 510 h 680"/>
                <a:gd name="T36" fmla="*/ 113 w 680"/>
                <a:gd name="T37" fmla="*/ 510 h 680"/>
                <a:gd name="T38" fmla="*/ 113 w 680"/>
                <a:gd name="T39" fmla="*/ 397 h 680"/>
                <a:gd name="T40" fmla="*/ 57 w 680"/>
                <a:gd name="T41" fmla="*/ 397 h 680"/>
                <a:gd name="T42" fmla="*/ 57 w 680"/>
                <a:gd name="T43" fmla="*/ 340 h 680"/>
                <a:gd name="T44" fmla="*/ 113 w 680"/>
                <a:gd name="T45" fmla="*/ 340 h 680"/>
                <a:gd name="T46" fmla="*/ 113 w 680"/>
                <a:gd name="T47" fmla="*/ 283 h 680"/>
                <a:gd name="T48" fmla="*/ 170 w 680"/>
                <a:gd name="T49" fmla="*/ 283 h 680"/>
                <a:gd name="T50" fmla="*/ 170 w 680"/>
                <a:gd name="T51" fmla="*/ 227 h 680"/>
                <a:gd name="T52" fmla="*/ 454 w 680"/>
                <a:gd name="T53" fmla="*/ 227 h 680"/>
                <a:gd name="T54" fmla="*/ 454 w 680"/>
                <a:gd name="T55" fmla="*/ 170 h 680"/>
                <a:gd name="T56" fmla="*/ 454 w 680"/>
                <a:gd name="T57" fmla="*/ 113 h 680"/>
                <a:gd name="T58" fmla="*/ 510 w 680"/>
                <a:gd name="T59" fmla="*/ 113 h 680"/>
                <a:gd name="T60" fmla="*/ 510 w 680"/>
                <a:gd name="T61" fmla="*/ 57 h 680"/>
                <a:gd name="T62" fmla="*/ 567 w 680"/>
                <a:gd name="T63" fmla="*/ 57 h 680"/>
                <a:gd name="T64" fmla="*/ 567 w 680"/>
                <a:gd name="T65" fmla="*/ 0 h 680"/>
                <a:gd name="T66" fmla="*/ 680 w 680"/>
                <a:gd name="T6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D5166A14-1E95-4404-B300-13A626634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3295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454 w 567"/>
                <a:gd name="T3" fmla="*/ 57 h 397"/>
                <a:gd name="T4" fmla="*/ 454 w 567"/>
                <a:gd name="T5" fmla="*/ 113 h 397"/>
                <a:gd name="T6" fmla="*/ 397 w 567"/>
                <a:gd name="T7" fmla="*/ 113 h 397"/>
                <a:gd name="T8" fmla="*/ 397 w 567"/>
                <a:gd name="T9" fmla="*/ 57 h 397"/>
                <a:gd name="T10" fmla="*/ 341 w 567"/>
                <a:gd name="T11" fmla="*/ 57 h 397"/>
                <a:gd name="T12" fmla="*/ 341 w 567"/>
                <a:gd name="T13" fmla="*/ 0 h 397"/>
                <a:gd name="T14" fmla="*/ 284 w 567"/>
                <a:gd name="T15" fmla="*/ 0 h 397"/>
                <a:gd name="T16" fmla="*/ 284 w 567"/>
                <a:gd name="T17" fmla="*/ 57 h 397"/>
                <a:gd name="T18" fmla="*/ 114 w 567"/>
                <a:gd name="T19" fmla="*/ 57 h 397"/>
                <a:gd name="T20" fmla="*/ 114 w 567"/>
                <a:gd name="T21" fmla="*/ 170 h 397"/>
                <a:gd name="T22" fmla="*/ 0 w 567"/>
                <a:gd name="T23" fmla="*/ 170 h 397"/>
                <a:gd name="T24" fmla="*/ 0 w 567"/>
                <a:gd name="T25" fmla="*/ 227 h 397"/>
                <a:gd name="T26" fmla="*/ 57 w 567"/>
                <a:gd name="T27" fmla="*/ 227 h 397"/>
                <a:gd name="T28" fmla="*/ 57 w 567"/>
                <a:gd name="T29" fmla="*/ 283 h 397"/>
                <a:gd name="T30" fmla="*/ 0 w 567"/>
                <a:gd name="T31" fmla="*/ 283 h 397"/>
                <a:gd name="T32" fmla="*/ 0 w 567"/>
                <a:gd name="T33" fmla="*/ 340 h 397"/>
                <a:gd name="T34" fmla="*/ 114 w 567"/>
                <a:gd name="T35" fmla="*/ 340 h 397"/>
                <a:gd name="T36" fmla="*/ 114 w 567"/>
                <a:gd name="T37" fmla="*/ 283 h 397"/>
                <a:gd name="T38" fmla="*/ 171 w 567"/>
                <a:gd name="T39" fmla="*/ 283 h 397"/>
                <a:gd name="T40" fmla="*/ 171 w 567"/>
                <a:gd name="T41" fmla="*/ 397 h 397"/>
                <a:gd name="T42" fmla="*/ 341 w 567"/>
                <a:gd name="T43" fmla="*/ 397 h 397"/>
                <a:gd name="T44" fmla="*/ 341 w 567"/>
                <a:gd name="T45" fmla="*/ 283 h 397"/>
                <a:gd name="T46" fmla="*/ 397 w 567"/>
                <a:gd name="T47" fmla="*/ 283 h 397"/>
                <a:gd name="T48" fmla="*/ 397 w 567"/>
                <a:gd name="T49" fmla="*/ 227 h 397"/>
                <a:gd name="T50" fmla="*/ 454 w 567"/>
                <a:gd name="T51" fmla="*/ 227 h 397"/>
                <a:gd name="T52" fmla="*/ 454 w 567"/>
                <a:gd name="T53" fmla="*/ 170 h 397"/>
                <a:gd name="T54" fmla="*/ 567 w 567"/>
                <a:gd name="T55" fmla="*/ 170 h 397"/>
                <a:gd name="T56" fmla="*/ 567 w 567"/>
                <a:gd name="T5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39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67" y="170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1A9CF176-7B0E-4C0F-B17C-87D904AEB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793 w 850"/>
                <a:gd name="T1" fmla="*/ 113 h 567"/>
                <a:gd name="T2" fmla="*/ 623 w 850"/>
                <a:gd name="T3" fmla="*/ 113 h 567"/>
                <a:gd name="T4" fmla="*/ 623 w 850"/>
                <a:gd name="T5" fmla="*/ 170 h 567"/>
                <a:gd name="T6" fmla="*/ 453 w 850"/>
                <a:gd name="T7" fmla="*/ 170 h 567"/>
                <a:gd name="T8" fmla="*/ 453 w 850"/>
                <a:gd name="T9" fmla="*/ 113 h 567"/>
                <a:gd name="T10" fmla="*/ 397 w 850"/>
                <a:gd name="T11" fmla="*/ 113 h 567"/>
                <a:gd name="T12" fmla="*/ 397 w 850"/>
                <a:gd name="T13" fmla="*/ 56 h 567"/>
                <a:gd name="T14" fmla="*/ 283 w 850"/>
                <a:gd name="T15" fmla="*/ 56 h 567"/>
                <a:gd name="T16" fmla="*/ 283 w 850"/>
                <a:gd name="T17" fmla="*/ 0 h 567"/>
                <a:gd name="T18" fmla="*/ 56 w 850"/>
                <a:gd name="T19" fmla="*/ 0 h 567"/>
                <a:gd name="T20" fmla="*/ 56 w 850"/>
                <a:gd name="T21" fmla="*/ 113 h 567"/>
                <a:gd name="T22" fmla="*/ 113 w 850"/>
                <a:gd name="T23" fmla="*/ 113 h 567"/>
                <a:gd name="T24" fmla="*/ 113 w 850"/>
                <a:gd name="T25" fmla="*/ 170 h 567"/>
                <a:gd name="T26" fmla="*/ 0 w 850"/>
                <a:gd name="T27" fmla="*/ 170 h 567"/>
                <a:gd name="T28" fmla="*/ 0 w 850"/>
                <a:gd name="T29" fmla="*/ 227 h 567"/>
                <a:gd name="T30" fmla="*/ 56 w 850"/>
                <a:gd name="T31" fmla="*/ 227 h 567"/>
                <a:gd name="T32" fmla="*/ 56 w 850"/>
                <a:gd name="T33" fmla="*/ 283 h 567"/>
                <a:gd name="T34" fmla="*/ 113 w 850"/>
                <a:gd name="T35" fmla="*/ 283 h 567"/>
                <a:gd name="T36" fmla="*/ 113 w 850"/>
                <a:gd name="T37" fmla="*/ 227 h 567"/>
                <a:gd name="T38" fmla="*/ 226 w 850"/>
                <a:gd name="T39" fmla="*/ 227 h 567"/>
                <a:gd name="T40" fmla="*/ 226 w 850"/>
                <a:gd name="T41" fmla="*/ 510 h 567"/>
                <a:gd name="T42" fmla="*/ 453 w 850"/>
                <a:gd name="T43" fmla="*/ 510 h 567"/>
                <a:gd name="T44" fmla="*/ 453 w 850"/>
                <a:gd name="T45" fmla="*/ 567 h 567"/>
                <a:gd name="T46" fmla="*/ 567 w 850"/>
                <a:gd name="T47" fmla="*/ 567 h 567"/>
                <a:gd name="T48" fmla="*/ 567 w 850"/>
                <a:gd name="T49" fmla="*/ 510 h 567"/>
                <a:gd name="T50" fmla="*/ 623 w 850"/>
                <a:gd name="T51" fmla="*/ 510 h 567"/>
                <a:gd name="T52" fmla="*/ 623 w 850"/>
                <a:gd name="T53" fmla="*/ 453 h 567"/>
                <a:gd name="T54" fmla="*/ 737 w 850"/>
                <a:gd name="T55" fmla="*/ 453 h 567"/>
                <a:gd name="T56" fmla="*/ 737 w 850"/>
                <a:gd name="T57" fmla="*/ 283 h 567"/>
                <a:gd name="T58" fmla="*/ 793 w 850"/>
                <a:gd name="T59" fmla="*/ 283 h 567"/>
                <a:gd name="T60" fmla="*/ 793 w 850"/>
                <a:gd name="T61" fmla="*/ 227 h 567"/>
                <a:gd name="T62" fmla="*/ 850 w 850"/>
                <a:gd name="T63" fmla="*/ 227 h 567"/>
                <a:gd name="T64" fmla="*/ 850 w 850"/>
                <a:gd name="T65" fmla="*/ 170 h 567"/>
                <a:gd name="T66" fmla="*/ 793 w 850"/>
                <a:gd name="T67" fmla="*/ 170 h 567"/>
                <a:gd name="T68" fmla="*/ 793 w 850"/>
                <a:gd name="T6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567">
                  <a:moveTo>
                    <a:pt x="793" y="113"/>
                  </a:moveTo>
                  <a:lnTo>
                    <a:pt x="623" y="113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93" y="170"/>
                  </a:lnTo>
                  <a:lnTo>
                    <a:pt x="79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3CED319D-94CA-44EE-816B-EA0AAE834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898"/>
              <a:ext cx="567" cy="397"/>
            </a:xfrm>
            <a:custGeom>
              <a:avLst/>
              <a:gdLst>
                <a:gd name="T0" fmla="*/ 284 w 567"/>
                <a:gd name="T1" fmla="*/ 0 h 397"/>
                <a:gd name="T2" fmla="*/ 227 w 567"/>
                <a:gd name="T3" fmla="*/ 0 h 397"/>
                <a:gd name="T4" fmla="*/ 227 w 567"/>
                <a:gd name="T5" fmla="*/ 57 h 397"/>
                <a:gd name="T6" fmla="*/ 170 w 567"/>
                <a:gd name="T7" fmla="*/ 57 h 397"/>
                <a:gd name="T8" fmla="*/ 170 w 567"/>
                <a:gd name="T9" fmla="*/ 0 h 397"/>
                <a:gd name="T10" fmla="*/ 57 w 567"/>
                <a:gd name="T11" fmla="*/ 0 h 397"/>
                <a:gd name="T12" fmla="*/ 57 w 567"/>
                <a:gd name="T13" fmla="*/ 57 h 397"/>
                <a:gd name="T14" fmla="*/ 0 w 567"/>
                <a:gd name="T15" fmla="*/ 57 h 397"/>
                <a:gd name="T16" fmla="*/ 0 w 567"/>
                <a:gd name="T17" fmla="*/ 113 h 397"/>
                <a:gd name="T18" fmla="*/ 114 w 567"/>
                <a:gd name="T19" fmla="*/ 113 h 397"/>
                <a:gd name="T20" fmla="*/ 114 w 567"/>
                <a:gd name="T21" fmla="*/ 227 h 397"/>
                <a:gd name="T22" fmla="*/ 227 w 567"/>
                <a:gd name="T23" fmla="*/ 227 h 397"/>
                <a:gd name="T24" fmla="*/ 227 w 567"/>
                <a:gd name="T25" fmla="*/ 283 h 397"/>
                <a:gd name="T26" fmla="*/ 341 w 567"/>
                <a:gd name="T27" fmla="*/ 283 h 397"/>
                <a:gd name="T28" fmla="*/ 341 w 567"/>
                <a:gd name="T29" fmla="*/ 340 h 397"/>
                <a:gd name="T30" fmla="*/ 397 w 567"/>
                <a:gd name="T31" fmla="*/ 340 h 397"/>
                <a:gd name="T32" fmla="*/ 397 w 567"/>
                <a:gd name="T33" fmla="*/ 397 h 397"/>
                <a:gd name="T34" fmla="*/ 567 w 567"/>
                <a:gd name="T35" fmla="*/ 397 h 397"/>
                <a:gd name="T36" fmla="*/ 567 w 567"/>
                <a:gd name="T37" fmla="*/ 283 h 397"/>
                <a:gd name="T38" fmla="*/ 511 w 567"/>
                <a:gd name="T39" fmla="*/ 283 h 397"/>
                <a:gd name="T40" fmla="*/ 511 w 567"/>
                <a:gd name="T41" fmla="*/ 227 h 397"/>
                <a:gd name="T42" fmla="*/ 397 w 567"/>
                <a:gd name="T43" fmla="*/ 227 h 397"/>
                <a:gd name="T44" fmla="*/ 397 w 567"/>
                <a:gd name="T45" fmla="*/ 170 h 397"/>
                <a:gd name="T46" fmla="*/ 284 w 567"/>
                <a:gd name="T47" fmla="*/ 170 h 397"/>
                <a:gd name="T48" fmla="*/ 284 w 567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284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97766692-8AAD-4A59-A42B-3FE09752D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2558"/>
              <a:ext cx="624" cy="397"/>
            </a:xfrm>
            <a:custGeom>
              <a:avLst/>
              <a:gdLst>
                <a:gd name="T0" fmla="*/ 624 w 624"/>
                <a:gd name="T1" fmla="*/ 113 h 397"/>
                <a:gd name="T2" fmla="*/ 624 w 624"/>
                <a:gd name="T3" fmla="*/ 340 h 397"/>
                <a:gd name="T4" fmla="*/ 567 w 624"/>
                <a:gd name="T5" fmla="*/ 340 h 397"/>
                <a:gd name="T6" fmla="*/ 567 w 624"/>
                <a:gd name="T7" fmla="*/ 397 h 397"/>
                <a:gd name="T8" fmla="*/ 510 w 624"/>
                <a:gd name="T9" fmla="*/ 397 h 397"/>
                <a:gd name="T10" fmla="*/ 510 w 624"/>
                <a:gd name="T11" fmla="*/ 340 h 397"/>
                <a:gd name="T12" fmla="*/ 397 w 624"/>
                <a:gd name="T13" fmla="*/ 340 h 397"/>
                <a:gd name="T14" fmla="*/ 397 w 624"/>
                <a:gd name="T15" fmla="*/ 397 h 397"/>
                <a:gd name="T16" fmla="*/ 284 w 624"/>
                <a:gd name="T17" fmla="*/ 397 h 397"/>
                <a:gd name="T18" fmla="*/ 284 w 624"/>
                <a:gd name="T19" fmla="*/ 340 h 397"/>
                <a:gd name="T20" fmla="*/ 170 w 624"/>
                <a:gd name="T21" fmla="*/ 340 h 397"/>
                <a:gd name="T22" fmla="*/ 170 w 624"/>
                <a:gd name="T23" fmla="*/ 283 h 397"/>
                <a:gd name="T24" fmla="*/ 0 w 624"/>
                <a:gd name="T25" fmla="*/ 283 h 397"/>
                <a:gd name="T26" fmla="*/ 0 w 624"/>
                <a:gd name="T27" fmla="*/ 227 h 397"/>
                <a:gd name="T28" fmla="*/ 57 w 624"/>
                <a:gd name="T29" fmla="*/ 227 h 397"/>
                <a:gd name="T30" fmla="*/ 57 w 624"/>
                <a:gd name="T31" fmla="*/ 113 h 397"/>
                <a:gd name="T32" fmla="*/ 170 w 624"/>
                <a:gd name="T33" fmla="*/ 113 h 397"/>
                <a:gd name="T34" fmla="*/ 170 w 624"/>
                <a:gd name="T35" fmla="*/ 0 h 397"/>
                <a:gd name="T36" fmla="*/ 227 w 624"/>
                <a:gd name="T37" fmla="*/ 0 h 397"/>
                <a:gd name="T38" fmla="*/ 227 w 624"/>
                <a:gd name="T39" fmla="*/ 56 h 397"/>
                <a:gd name="T40" fmla="*/ 340 w 624"/>
                <a:gd name="T41" fmla="*/ 56 h 397"/>
                <a:gd name="T42" fmla="*/ 340 w 624"/>
                <a:gd name="T43" fmla="*/ 113 h 397"/>
                <a:gd name="T44" fmla="*/ 624 w 624"/>
                <a:gd name="T4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397">
                  <a:moveTo>
                    <a:pt x="624" y="113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62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1DE5CD2B-1519-4430-B7E7-83C9ED878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1934"/>
              <a:ext cx="1191" cy="737"/>
            </a:xfrm>
            <a:custGeom>
              <a:avLst/>
              <a:gdLst>
                <a:gd name="T0" fmla="*/ 0 w 1191"/>
                <a:gd name="T1" fmla="*/ 567 h 737"/>
                <a:gd name="T2" fmla="*/ 114 w 1191"/>
                <a:gd name="T3" fmla="*/ 567 h 737"/>
                <a:gd name="T4" fmla="*/ 114 w 1191"/>
                <a:gd name="T5" fmla="*/ 510 h 737"/>
                <a:gd name="T6" fmla="*/ 57 w 1191"/>
                <a:gd name="T7" fmla="*/ 510 h 737"/>
                <a:gd name="T8" fmla="*/ 57 w 1191"/>
                <a:gd name="T9" fmla="*/ 454 h 737"/>
                <a:gd name="T10" fmla="*/ 397 w 1191"/>
                <a:gd name="T11" fmla="*/ 454 h 737"/>
                <a:gd name="T12" fmla="*/ 397 w 1191"/>
                <a:gd name="T13" fmla="*/ 397 h 737"/>
                <a:gd name="T14" fmla="*/ 454 w 1191"/>
                <a:gd name="T15" fmla="*/ 397 h 737"/>
                <a:gd name="T16" fmla="*/ 454 w 1191"/>
                <a:gd name="T17" fmla="*/ 340 h 737"/>
                <a:gd name="T18" fmla="*/ 340 w 1191"/>
                <a:gd name="T19" fmla="*/ 340 h 737"/>
                <a:gd name="T20" fmla="*/ 340 w 1191"/>
                <a:gd name="T21" fmla="*/ 284 h 737"/>
                <a:gd name="T22" fmla="*/ 454 w 1191"/>
                <a:gd name="T23" fmla="*/ 284 h 737"/>
                <a:gd name="T24" fmla="*/ 454 w 1191"/>
                <a:gd name="T25" fmla="*/ 227 h 737"/>
                <a:gd name="T26" fmla="*/ 511 w 1191"/>
                <a:gd name="T27" fmla="*/ 227 h 737"/>
                <a:gd name="T28" fmla="*/ 511 w 1191"/>
                <a:gd name="T29" fmla="*/ 170 h 737"/>
                <a:gd name="T30" fmla="*/ 964 w 1191"/>
                <a:gd name="T31" fmla="*/ 170 h 737"/>
                <a:gd name="T32" fmla="*/ 964 w 1191"/>
                <a:gd name="T33" fmla="*/ 0 h 737"/>
                <a:gd name="T34" fmla="*/ 1191 w 1191"/>
                <a:gd name="T35" fmla="*/ 0 h 737"/>
                <a:gd name="T36" fmla="*/ 1191 w 1191"/>
                <a:gd name="T37" fmla="*/ 113 h 737"/>
                <a:gd name="T38" fmla="*/ 1134 w 1191"/>
                <a:gd name="T39" fmla="*/ 113 h 737"/>
                <a:gd name="T40" fmla="*/ 1134 w 1191"/>
                <a:gd name="T41" fmla="*/ 170 h 737"/>
                <a:gd name="T42" fmla="*/ 1078 w 1191"/>
                <a:gd name="T43" fmla="*/ 170 h 737"/>
                <a:gd name="T44" fmla="*/ 1078 w 1191"/>
                <a:gd name="T45" fmla="*/ 227 h 737"/>
                <a:gd name="T46" fmla="*/ 1021 w 1191"/>
                <a:gd name="T47" fmla="*/ 227 h 737"/>
                <a:gd name="T48" fmla="*/ 1021 w 1191"/>
                <a:gd name="T49" fmla="*/ 284 h 737"/>
                <a:gd name="T50" fmla="*/ 1078 w 1191"/>
                <a:gd name="T51" fmla="*/ 284 h 737"/>
                <a:gd name="T52" fmla="*/ 1078 w 1191"/>
                <a:gd name="T53" fmla="*/ 397 h 737"/>
                <a:gd name="T54" fmla="*/ 1021 w 1191"/>
                <a:gd name="T55" fmla="*/ 397 h 737"/>
                <a:gd name="T56" fmla="*/ 1021 w 1191"/>
                <a:gd name="T57" fmla="*/ 567 h 737"/>
                <a:gd name="T58" fmla="*/ 907 w 1191"/>
                <a:gd name="T59" fmla="*/ 567 h 737"/>
                <a:gd name="T60" fmla="*/ 907 w 1191"/>
                <a:gd name="T61" fmla="*/ 624 h 737"/>
                <a:gd name="T62" fmla="*/ 851 w 1191"/>
                <a:gd name="T63" fmla="*/ 624 h 737"/>
                <a:gd name="T64" fmla="*/ 851 w 1191"/>
                <a:gd name="T65" fmla="*/ 567 h 737"/>
                <a:gd name="T66" fmla="*/ 681 w 1191"/>
                <a:gd name="T67" fmla="*/ 567 h 737"/>
                <a:gd name="T68" fmla="*/ 681 w 1191"/>
                <a:gd name="T69" fmla="*/ 680 h 737"/>
                <a:gd name="T70" fmla="*/ 511 w 1191"/>
                <a:gd name="T71" fmla="*/ 680 h 737"/>
                <a:gd name="T72" fmla="*/ 511 w 1191"/>
                <a:gd name="T73" fmla="*/ 737 h 737"/>
                <a:gd name="T74" fmla="*/ 170 w 1191"/>
                <a:gd name="T75" fmla="*/ 737 h 737"/>
                <a:gd name="T76" fmla="*/ 170 w 1191"/>
                <a:gd name="T77" fmla="*/ 680 h 737"/>
                <a:gd name="T78" fmla="*/ 57 w 1191"/>
                <a:gd name="T79" fmla="*/ 680 h 737"/>
                <a:gd name="T80" fmla="*/ 57 w 1191"/>
                <a:gd name="T81" fmla="*/ 624 h 737"/>
                <a:gd name="T82" fmla="*/ 0 w 1191"/>
                <a:gd name="T83" fmla="*/ 624 h 737"/>
                <a:gd name="T84" fmla="*/ 0 w 1191"/>
                <a:gd name="T85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737">
                  <a:moveTo>
                    <a:pt x="0" y="567"/>
                  </a:move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964" y="170"/>
                  </a:lnTo>
                  <a:lnTo>
                    <a:pt x="964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078" y="284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74332F99-E0F4-457F-A18B-21B7CB3F3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1140"/>
              <a:ext cx="341" cy="511"/>
            </a:xfrm>
            <a:custGeom>
              <a:avLst/>
              <a:gdLst>
                <a:gd name="T0" fmla="*/ 341 w 341"/>
                <a:gd name="T1" fmla="*/ 0 h 511"/>
                <a:gd name="T2" fmla="*/ 341 w 341"/>
                <a:gd name="T3" fmla="*/ 511 h 511"/>
                <a:gd name="T4" fmla="*/ 227 w 341"/>
                <a:gd name="T5" fmla="*/ 511 h 511"/>
                <a:gd name="T6" fmla="*/ 227 w 341"/>
                <a:gd name="T7" fmla="*/ 454 h 511"/>
                <a:gd name="T8" fmla="*/ 0 w 341"/>
                <a:gd name="T9" fmla="*/ 454 h 511"/>
                <a:gd name="T10" fmla="*/ 0 w 341"/>
                <a:gd name="T11" fmla="*/ 0 h 511"/>
                <a:gd name="T12" fmla="*/ 114 w 341"/>
                <a:gd name="T13" fmla="*/ 0 h 511"/>
                <a:gd name="T14" fmla="*/ 114 w 341"/>
                <a:gd name="T15" fmla="*/ 114 h 511"/>
                <a:gd name="T16" fmla="*/ 171 w 341"/>
                <a:gd name="T17" fmla="*/ 114 h 511"/>
                <a:gd name="T18" fmla="*/ 171 w 341"/>
                <a:gd name="T19" fmla="*/ 0 h 511"/>
                <a:gd name="T20" fmla="*/ 341 w 341"/>
                <a:gd name="T2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511">
                  <a:moveTo>
                    <a:pt x="341" y="0"/>
                  </a:moveTo>
                  <a:lnTo>
                    <a:pt x="34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00086F62-0A36-4819-8802-F5A9C318B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" y="1310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13 w 170"/>
                <a:gd name="T9" fmla="*/ 170 h 170"/>
                <a:gd name="T10" fmla="*/ 113 w 170"/>
                <a:gd name="T11" fmla="*/ 114 h 170"/>
                <a:gd name="T12" fmla="*/ 170 w 170"/>
                <a:gd name="T13" fmla="*/ 114 h 170"/>
                <a:gd name="T14" fmla="*/ 170 w 170"/>
                <a:gd name="T15" fmla="*/ 0 h 170"/>
                <a:gd name="T16" fmla="*/ 57 w 170"/>
                <a:gd name="T17" fmla="*/ 0 h 170"/>
                <a:gd name="T18" fmla="*/ 57 w 170"/>
                <a:gd name="T19" fmla="*/ 57 h 170"/>
                <a:gd name="T20" fmla="*/ 0 w 170"/>
                <a:gd name="T2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Rectangle 29">
              <a:extLst>
                <a:ext uri="{FF2B5EF4-FFF2-40B4-BE49-F238E27FC236}">
                  <a16:creationId xmlns:a16="http://schemas.microsoft.com/office/drawing/2014/main" id="{7F1DDEAB-E9C4-4E5D-8B09-E9F363673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" y="1254"/>
              <a:ext cx="170" cy="5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7F7F2BFF-A215-42A1-8877-9B4032D6A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1140"/>
              <a:ext cx="1417" cy="1078"/>
            </a:xfrm>
            <a:custGeom>
              <a:avLst/>
              <a:gdLst>
                <a:gd name="T0" fmla="*/ 1190 w 1417"/>
                <a:gd name="T1" fmla="*/ 57 h 1078"/>
                <a:gd name="T2" fmla="*/ 1190 w 1417"/>
                <a:gd name="T3" fmla="*/ 454 h 1078"/>
                <a:gd name="T4" fmla="*/ 1417 w 1417"/>
                <a:gd name="T5" fmla="*/ 454 h 1078"/>
                <a:gd name="T6" fmla="*/ 1417 w 1417"/>
                <a:gd name="T7" fmla="*/ 567 h 1078"/>
                <a:gd name="T8" fmla="*/ 1304 w 1417"/>
                <a:gd name="T9" fmla="*/ 567 h 1078"/>
                <a:gd name="T10" fmla="*/ 1304 w 1417"/>
                <a:gd name="T11" fmla="*/ 624 h 1078"/>
                <a:gd name="T12" fmla="*/ 1190 w 1417"/>
                <a:gd name="T13" fmla="*/ 624 h 1078"/>
                <a:gd name="T14" fmla="*/ 1190 w 1417"/>
                <a:gd name="T15" fmla="*/ 737 h 1078"/>
                <a:gd name="T16" fmla="*/ 1247 w 1417"/>
                <a:gd name="T17" fmla="*/ 737 h 1078"/>
                <a:gd name="T18" fmla="*/ 1247 w 1417"/>
                <a:gd name="T19" fmla="*/ 964 h 1078"/>
                <a:gd name="T20" fmla="*/ 794 w 1417"/>
                <a:gd name="T21" fmla="*/ 964 h 1078"/>
                <a:gd name="T22" fmla="*/ 794 w 1417"/>
                <a:gd name="T23" fmla="*/ 1021 h 1078"/>
                <a:gd name="T24" fmla="*/ 737 w 1417"/>
                <a:gd name="T25" fmla="*/ 1021 h 1078"/>
                <a:gd name="T26" fmla="*/ 737 w 1417"/>
                <a:gd name="T27" fmla="*/ 1078 h 1078"/>
                <a:gd name="T28" fmla="*/ 623 w 1417"/>
                <a:gd name="T29" fmla="*/ 1078 h 1078"/>
                <a:gd name="T30" fmla="*/ 623 w 1417"/>
                <a:gd name="T31" fmla="*/ 964 h 1078"/>
                <a:gd name="T32" fmla="*/ 567 w 1417"/>
                <a:gd name="T33" fmla="*/ 964 h 1078"/>
                <a:gd name="T34" fmla="*/ 567 w 1417"/>
                <a:gd name="T35" fmla="*/ 907 h 1078"/>
                <a:gd name="T36" fmla="*/ 510 w 1417"/>
                <a:gd name="T37" fmla="*/ 907 h 1078"/>
                <a:gd name="T38" fmla="*/ 510 w 1417"/>
                <a:gd name="T39" fmla="*/ 964 h 1078"/>
                <a:gd name="T40" fmla="*/ 453 w 1417"/>
                <a:gd name="T41" fmla="*/ 964 h 1078"/>
                <a:gd name="T42" fmla="*/ 453 w 1417"/>
                <a:gd name="T43" fmla="*/ 851 h 1078"/>
                <a:gd name="T44" fmla="*/ 397 w 1417"/>
                <a:gd name="T45" fmla="*/ 851 h 1078"/>
                <a:gd name="T46" fmla="*/ 397 w 1417"/>
                <a:gd name="T47" fmla="*/ 794 h 1078"/>
                <a:gd name="T48" fmla="*/ 453 w 1417"/>
                <a:gd name="T49" fmla="*/ 794 h 1078"/>
                <a:gd name="T50" fmla="*/ 453 w 1417"/>
                <a:gd name="T51" fmla="*/ 624 h 1078"/>
                <a:gd name="T52" fmla="*/ 397 w 1417"/>
                <a:gd name="T53" fmla="*/ 624 h 1078"/>
                <a:gd name="T54" fmla="*/ 397 w 1417"/>
                <a:gd name="T55" fmla="*/ 681 h 1078"/>
                <a:gd name="T56" fmla="*/ 283 w 1417"/>
                <a:gd name="T57" fmla="*/ 681 h 1078"/>
                <a:gd name="T58" fmla="*/ 283 w 1417"/>
                <a:gd name="T59" fmla="*/ 624 h 1078"/>
                <a:gd name="T60" fmla="*/ 227 w 1417"/>
                <a:gd name="T61" fmla="*/ 624 h 1078"/>
                <a:gd name="T62" fmla="*/ 227 w 1417"/>
                <a:gd name="T63" fmla="*/ 567 h 1078"/>
                <a:gd name="T64" fmla="*/ 283 w 1417"/>
                <a:gd name="T65" fmla="*/ 567 h 1078"/>
                <a:gd name="T66" fmla="*/ 283 w 1417"/>
                <a:gd name="T67" fmla="*/ 511 h 1078"/>
                <a:gd name="T68" fmla="*/ 227 w 1417"/>
                <a:gd name="T69" fmla="*/ 511 h 1078"/>
                <a:gd name="T70" fmla="*/ 170 w 1417"/>
                <a:gd name="T71" fmla="*/ 511 h 1078"/>
                <a:gd name="T72" fmla="*/ 170 w 1417"/>
                <a:gd name="T73" fmla="*/ 397 h 1078"/>
                <a:gd name="T74" fmla="*/ 0 w 1417"/>
                <a:gd name="T75" fmla="*/ 397 h 1078"/>
                <a:gd name="T76" fmla="*/ 0 w 1417"/>
                <a:gd name="T77" fmla="*/ 284 h 1078"/>
                <a:gd name="T78" fmla="*/ 56 w 1417"/>
                <a:gd name="T79" fmla="*/ 284 h 1078"/>
                <a:gd name="T80" fmla="*/ 56 w 1417"/>
                <a:gd name="T81" fmla="*/ 57 h 1078"/>
                <a:gd name="T82" fmla="*/ 227 w 1417"/>
                <a:gd name="T83" fmla="*/ 57 h 1078"/>
                <a:gd name="T84" fmla="*/ 227 w 1417"/>
                <a:gd name="T85" fmla="*/ 284 h 1078"/>
                <a:gd name="T86" fmla="*/ 397 w 1417"/>
                <a:gd name="T87" fmla="*/ 284 h 1078"/>
                <a:gd name="T88" fmla="*/ 397 w 1417"/>
                <a:gd name="T89" fmla="*/ 227 h 1078"/>
                <a:gd name="T90" fmla="*/ 510 w 1417"/>
                <a:gd name="T91" fmla="*/ 227 h 1078"/>
                <a:gd name="T92" fmla="*/ 510 w 1417"/>
                <a:gd name="T93" fmla="*/ 284 h 1078"/>
                <a:gd name="T94" fmla="*/ 737 w 1417"/>
                <a:gd name="T95" fmla="*/ 284 h 1078"/>
                <a:gd name="T96" fmla="*/ 737 w 1417"/>
                <a:gd name="T97" fmla="*/ 227 h 1078"/>
                <a:gd name="T98" fmla="*/ 794 w 1417"/>
                <a:gd name="T99" fmla="*/ 227 h 1078"/>
                <a:gd name="T100" fmla="*/ 794 w 1417"/>
                <a:gd name="T101" fmla="*/ 114 h 1078"/>
                <a:gd name="T102" fmla="*/ 964 w 1417"/>
                <a:gd name="T103" fmla="*/ 114 h 1078"/>
                <a:gd name="T104" fmla="*/ 964 w 1417"/>
                <a:gd name="T105" fmla="*/ 57 h 1078"/>
                <a:gd name="T106" fmla="*/ 1020 w 1417"/>
                <a:gd name="T107" fmla="*/ 57 h 1078"/>
                <a:gd name="T108" fmla="*/ 1020 w 1417"/>
                <a:gd name="T109" fmla="*/ 0 h 1078"/>
                <a:gd name="T110" fmla="*/ 1134 w 1417"/>
                <a:gd name="T111" fmla="*/ 0 h 1078"/>
                <a:gd name="T112" fmla="*/ 1134 w 1417"/>
                <a:gd name="T113" fmla="*/ 57 h 1078"/>
                <a:gd name="T114" fmla="*/ 1190 w 1417"/>
                <a:gd name="T11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17" h="1078">
                  <a:moveTo>
                    <a:pt x="1190" y="57"/>
                  </a:moveTo>
                  <a:lnTo>
                    <a:pt x="1190" y="454"/>
                  </a:lnTo>
                  <a:lnTo>
                    <a:pt x="1417" y="454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0" y="624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57"/>
                  </a:lnTo>
                  <a:lnTo>
                    <a:pt x="227" y="57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64" y="114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18686EE1-66EB-4BBD-A60F-16DF19BA9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10"/>
              <a:ext cx="623" cy="397"/>
            </a:xfrm>
            <a:custGeom>
              <a:avLst/>
              <a:gdLst>
                <a:gd name="T0" fmla="*/ 567 w 623"/>
                <a:gd name="T1" fmla="*/ 57 h 397"/>
                <a:gd name="T2" fmla="*/ 453 w 623"/>
                <a:gd name="T3" fmla="*/ 57 h 397"/>
                <a:gd name="T4" fmla="*/ 453 w 623"/>
                <a:gd name="T5" fmla="*/ 114 h 397"/>
                <a:gd name="T6" fmla="*/ 340 w 623"/>
                <a:gd name="T7" fmla="*/ 114 h 397"/>
                <a:gd name="T8" fmla="*/ 340 w 623"/>
                <a:gd name="T9" fmla="*/ 57 h 397"/>
                <a:gd name="T10" fmla="*/ 227 w 623"/>
                <a:gd name="T11" fmla="*/ 57 h 397"/>
                <a:gd name="T12" fmla="*/ 227 w 623"/>
                <a:gd name="T13" fmla="*/ 0 h 397"/>
                <a:gd name="T14" fmla="*/ 170 w 623"/>
                <a:gd name="T15" fmla="*/ 0 h 397"/>
                <a:gd name="T16" fmla="*/ 170 w 623"/>
                <a:gd name="T17" fmla="*/ 114 h 397"/>
                <a:gd name="T18" fmla="*/ 113 w 623"/>
                <a:gd name="T19" fmla="*/ 114 h 397"/>
                <a:gd name="T20" fmla="*/ 113 w 623"/>
                <a:gd name="T21" fmla="*/ 57 h 397"/>
                <a:gd name="T22" fmla="*/ 0 w 623"/>
                <a:gd name="T23" fmla="*/ 57 h 397"/>
                <a:gd name="T24" fmla="*/ 0 w 623"/>
                <a:gd name="T25" fmla="*/ 397 h 397"/>
                <a:gd name="T26" fmla="*/ 113 w 623"/>
                <a:gd name="T27" fmla="*/ 397 h 397"/>
                <a:gd name="T28" fmla="*/ 113 w 623"/>
                <a:gd name="T29" fmla="*/ 341 h 397"/>
                <a:gd name="T30" fmla="*/ 227 w 623"/>
                <a:gd name="T31" fmla="*/ 341 h 397"/>
                <a:gd name="T32" fmla="*/ 227 w 623"/>
                <a:gd name="T33" fmla="*/ 170 h 397"/>
                <a:gd name="T34" fmla="*/ 283 w 623"/>
                <a:gd name="T35" fmla="*/ 170 h 397"/>
                <a:gd name="T36" fmla="*/ 283 w 623"/>
                <a:gd name="T37" fmla="*/ 284 h 397"/>
                <a:gd name="T38" fmla="*/ 340 w 623"/>
                <a:gd name="T39" fmla="*/ 284 h 397"/>
                <a:gd name="T40" fmla="*/ 340 w 623"/>
                <a:gd name="T41" fmla="*/ 341 h 397"/>
                <a:gd name="T42" fmla="*/ 397 w 623"/>
                <a:gd name="T43" fmla="*/ 341 h 397"/>
                <a:gd name="T44" fmla="*/ 397 w 623"/>
                <a:gd name="T45" fmla="*/ 397 h 397"/>
                <a:gd name="T46" fmla="*/ 510 w 623"/>
                <a:gd name="T47" fmla="*/ 397 h 397"/>
                <a:gd name="T48" fmla="*/ 510 w 623"/>
                <a:gd name="T49" fmla="*/ 341 h 397"/>
                <a:gd name="T50" fmla="*/ 567 w 623"/>
                <a:gd name="T51" fmla="*/ 341 h 397"/>
                <a:gd name="T52" fmla="*/ 567 w 623"/>
                <a:gd name="T53" fmla="*/ 284 h 397"/>
                <a:gd name="T54" fmla="*/ 623 w 623"/>
                <a:gd name="T55" fmla="*/ 284 h 397"/>
                <a:gd name="T56" fmla="*/ 623 w 623"/>
                <a:gd name="T57" fmla="*/ 114 h 397"/>
                <a:gd name="T58" fmla="*/ 567 w 623"/>
                <a:gd name="T59" fmla="*/ 114 h 397"/>
                <a:gd name="T60" fmla="*/ 567 w 623"/>
                <a:gd name="T6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397">
                  <a:moveTo>
                    <a:pt x="567" y="57"/>
                  </a:move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3" y="284"/>
                  </a:lnTo>
                  <a:lnTo>
                    <a:pt x="623" y="114"/>
                  </a:lnTo>
                  <a:lnTo>
                    <a:pt x="567" y="114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BA1E04BB-67A6-46E1-973F-D8820778D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1934"/>
              <a:ext cx="1191" cy="680"/>
            </a:xfrm>
            <a:custGeom>
              <a:avLst/>
              <a:gdLst>
                <a:gd name="T0" fmla="*/ 340 w 1191"/>
                <a:gd name="T1" fmla="*/ 57 h 680"/>
                <a:gd name="T2" fmla="*/ 227 w 1191"/>
                <a:gd name="T3" fmla="*/ 57 h 680"/>
                <a:gd name="T4" fmla="*/ 227 w 1191"/>
                <a:gd name="T5" fmla="*/ 113 h 680"/>
                <a:gd name="T6" fmla="*/ 113 w 1191"/>
                <a:gd name="T7" fmla="*/ 113 h 680"/>
                <a:gd name="T8" fmla="*/ 113 w 1191"/>
                <a:gd name="T9" fmla="*/ 170 h 680"/>
                <a:gd name="T10" fmla="*/ 57 w 1191"/>
                <a:gd name="T11" fmla="*/ 170 h 680"/>
                <a:gd name="T12" fmla="*/ 57 w 1191"/>
                <a:gd name="T13" fmla="*/ 227 h 680"/>
                <a:gd name="T14" fmla="*/ 0 w 1191"/>
                <a:gd name="T15" fmla="*/ 227 h 680"/>
                <a:gd name="T16" fmla="*/ 0 w 1191"/>
                <a:gd name="T17" fmla="*/ 284 h 680"/>
                <a:gd name="T18" fmla="*/ 57 w 1191"/>
                <a:gd name="T19" fmla="*/ 284 h 680"/>
                <a:gd name="T20" fmla="*/ 57 w 1191"/>
                <a:gd name="T21" fmla="*/ 397 h 680"/>
                <a:gd name="T22" fmla="*/ 0 w 1191"/>
                <a:gd name="T23" fmla="*/ 397 h 680"/>
                <a:gd name="T24" fmla="*/ 0 w 1191"/>
                <a:gd name="T25" fmla="*/ 454 h 680"/>
                <a:gd name="T26" fmla="*/ 57 w 1191"/>
                <a:gd name="T27" fmla="*/ 454 h 680"/>
                <a:gd name="T28" fmla="*/ 57 w 1191"/>
                <a:gd name="T29" fmla="*/ 510 h 680"/>
                <a:gd name="T30" fmla="*/ 113 w 1191"/>
                <a:gd name="T31" fmla="*/ 510 h 680"/>
                <a:gd name="T32" fmla="*/ 113 w 1191"/>
                <a:gd name="T33" fmla="*/ 680 h 680"/>
                <a:gd name="T34" fmla="*/ 227 w 1191"/>
                <a:gd name="T35" fmla="*/ 680 h 680"/>
                <a:gd name="T36" fmla="*/ 227 w 1191"/>
                <a:gd name="T37" fmla="*/ 624 h 680"/>
                <a:gd name="T38" fmla="*/ 453 w 1191"/>
                <a:gd name="T39" fmla="*/ 624 h 680"/>
                <a:gd name="T40" fmla="*/ 453 w 1191"/>
                <a:gd name="T41" fmla="*/ 567 h 680"/>
                <a:gd name="T42" fmla="*/ 737 w 1191"/>
                <a:gd name="T43" fmla="*/ 567 h 680"/>
                <a:gd name="T44" fmla="*/ 737 w 1191"/>
                <a:gd name="T45" fmla="*/ 624 h 680"/>
                <a:gd name="T46" fmla="*/ 850 w 1191"/>
                <a:gd name="T47" fmla="*/ 624 h 680"/>
                <a:gd name="T48" fmla="*/ 850 w 1191"/>
                <a:gd name="T49" fmla="*/ 567 h 680"/>
                <a:gd name="T50" fmla="*/ 907 w 1191"/>
                <a:gd name="T51" fmla="*/ 567 h 680"/>
                <a:gd name="T52" fmla="*/ 907 w 1191"/>
                <a:gd name="T53" fmla="*/ 510 h 680"/>
                <a:gd name="T54" fmla="*/ 964 w 1191"/>
                <a:gd name="T55" fmla="*/ 510 h 680"/>
                <a:gd name="T56" fmla="*/ 964 w 1191"/>
                <a:gd name="T57" fmla="*/ 454 h 680"/>
                <a:gd name="T58" fmla="*/ 1020 w 1191"/>
                <a:gd name="T59" fmla="*/ 454 h 680"/>
                <a:gd name="T60" fmla="*/ 1020 w 1191"/>
                <a:gd name="T61" fmla="*/ 397 h 680"/>
                <a:gd name="T62" fmla="*/ 1077 w 1191"/>
                <a:gd name="T63" fmla="*/ 397 h 680"/>
                <a:gd name="T64" fmla="*/ 1077 w 1191"/>
                <a:gd name="T65" fmla="*/ 340 h 680"/>
                <a:gd name="T66" fmla="*/ 1134 w 1191"/>
                <a:gd name="T67" fmla="*/ 340 h 680"/>
                <a:gd name="T68" fmla="*/ 1134 w 1191"/>
                <a:gd name="T69" fmla="*/ 284 h 680"/>
                <a:gd name="T70" fmla="*/ 1191 w 1191"/>
                <a:gd name="T71" fmla="*/ 284 h 680"/>
                <a:gd name="T72" fmla="*/ 1191 w 1191"/>
                <a:gd name="T73" fmla="*/ 113 h 680"/>
                <a:gd name="T74" fmla="*/ 1134 w 1191"/>
                <a:gd name="T75" fmla="*/ 113 h 680"/>
                <a:gd name="T76" fmla="*/ 1134 w 1191"/>
                <a:gd name="T77" fmla="*/ 57 h 680"/>
                <a:gd name="T78" fmla="*/ 1077 w 1191"/>
                <a:gd name="T79" fmla="*/ 57 h 680"/>
                <a:gd name="T80" fmla="*/ 1077 w 1191"/>
                <a:gd name="T81" fmla="*/ 0 h 680"/>
                <a:gd name="T82" fmla="*/ 1020 w 1191"/>
                <a:gd name="T83" fmla="*/ 0 h 680"/>
                <a:gd name="T84" fmla="*/ 1020 w 1191"/>
                <a:gd name="T85" fmla="*/ 57 h 680"/>
                <a:gd name="T86" fmla="*/ 964 w 1191"/>
                <a:gd name="T87" fmla="*/ 57 h 680"/>
                <a:gd name="T88" fmla="*/ 964 w 1191"/>
                <a:gd name="T89" fmla="*/ 113 h 680"/>
                <a:gd name="T90" fmla="*/ 907 w 1191"/>
                <a:gd name="T91" fmla="*/ 113 h 680"/>
                <a:gd name="T92" fmla="*/ 907 w 1191"/>
                <a:gd name="T93" fmla="*/ 170 h 680"/>
                <a:gd name="T94" fmla="*/ 737 w 1191"/>
                <a:gd name="T95" fmla="*/ 170 h 680"/>
                <a:gd name="T96" fmla="*/ 737 w 1191"/>
                <a:gd name="T97" fmla="*/ 113 h 680"/>
                <a:gd name="T98" fmla="*/ 340 w 1191"/>
                <a:gd name="T99" fmla="*/ 113 h 680"/>
                <a:gd name="T100" fmla="*/ 340 w 1191"/>
                <a:gd name="T101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680">
                  <a:moveTo>
                    <a:pt x="340" y="57"/>
                  </a:moveTo>
                  <a:lnTo>
                    <a:pt x="227" y="5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EE1FD8C0-1029-43D1-BED0-7F604742F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970"/>
              <a:ext cx="1248" cy="1134"/>
            </a:xfrm>
            <a:custGeom>
              <a:avLst/>
              <a:gdLst>
                <a:gd name="T0" fmla="*/ 964 w 1248"/>
                <a:gd name="T1" fmla="*/ 0 h 1134"/>
                <a:gd name="T2" fmla="*/ 738 w 1248"/>
                <a:gd name="T3" fmla="*/ 0 h 1134"/>
                <a:gd name="T4" fmla="*/ 738 w 1248"/>
                <a:gd name="T5" fmla="*/ 57 h 1134"/>
                <a:gd name="T6" fmla="*/ 341 w 1248"/>
                <a:gd name="T7" fmla="*/ 57 h 1134"/>
                <a:gd name="T8" fmla="*/ 341 w 1248"/>
                <a:gd name="T9" fmla="*/ 681 h 1134"/>
                <a:gd name="T10" fmla="*/ 227 w 1248"/>
                <a:gd name="T11" fmla="*/ 681 h 1134"/>
                <a:gd name="T12" fmla="*/ 227 w 1248"/>
                <a:gd name="T13" fmla="*/ 737 h 1134"/>
                <a:gd name="T14" fmla="*/ 114 w 1248"/>
                <a:gd name="T15" fmla="*/ 737 h 1134"/>
                <a:gd name="T16" fmla="*/ 114 w 1248"/>
                <a:gd name="T17" fmla="*/ 794 h 1134"/>
                <a:gd name="T18" fmla="*/ 0 w 1248"/>
                <a:gd name="T19" fmla="*/ 794 h 1134"/>
                <a:gd name="T20" fmla="*/ 0 w 1248"/>
                <a:gd name="T21" fmla="*/ 907 h 1134"/>
                <a:gd name="T22" fmla="*/ 57 w 1248"/>
                <a:gd name="T23" fmla="*/ 907 h 1134"/>
                <a:gd name="T24" fmla="*/ 57 w 1248"/>
                <a:gd name="T25" fmla="*/ 964 h 1134"/>
                <a:gd name="T26" fmla="*/ 284 w 1248"/>
                <a:gd name="T27" fmla="*/ 964 h 1134"/>
                <a:gd name="T28" fmla="*/ 284 w 1248"/>
                <a:gd name="T29" fmla="*/ 1077 h 1134"/>
                <a:gd name="T30" fmla="*/ 341 w 1248"/>
                <a:gd name="T31" fmla="*/ 1077 h 1134"/>
                <a:gd name="T32" fmla="*/ 341 w 1248"/>
                <a:gd name="T33" fmla="*/ 1021 h 1134"/>
                <a:gd name="T34" fmla="*/ 454 w 1248"/>
                <a:gd name="T35" fmla="*/ 1021 h 1134"/>
                <a:gd name="T36" fmla="*/ 454 w 1248"/>
                <a:gd name="T37" fmla="*/ 1077 h 1134"/>
                <a:gd name="T38" fmla="*/ 851 w 1248"/>
                <a:gd name="T39" fmla="*/ 1077 h 1134"/>
                <a:gd name="T40" fmla="*/ 851 w 1248"/>
                <a:gd name="T41" fmla="*/ 1134 h 1134"/>
                <a:gd name="T42" fmla="*/ 1021 w 1248"/>
                <a:gd name="T43" fmla="*/ 1134 h 1134"/>
                <a:gd name="T44" fmla="*/ 1021 w 1248"/>
                <a:gd name="T45" fmla="*/ 1077 h 1134"/>
                <a:gd name="T46" fmla="*/ 1078 w 1248"/>
                <a:gd name="T47" fmla="*/ 1077 h 1134"/>
                <a:gd name="T48" fmla="*/ 1078 w 1248"/>
                <a:gd name="T49" fmla="*/ 1021 h 1134"/>
                <a:gd name="T50" fmla="*/ 1134 w 1248"/>
                <a:gd name="T51" fmla="*/ 1021 h 1134"/>
                <a:gd name="T52" fmla="*/ 1134 w 1248"/>
                <a:gd name="T53" fmla="*/ 964 h 1134"/>
                <a:gd name="T54" fmla="*/ 1191 w 1248"/>
                <a:gd name="T55" fmla="*/ 964 h 1134"/>
                <a:gd name="T56" fmla="*/ 1191 w 1248"/>
                <a:gd name="T57" fmla="*/ 851 h 1134"/>
                <a:gd name="T58" fmla="*/ 1248 w 1248"/>
                <a:gd name="T59" fmla="*/ 851 h 1134"/>
                <a:gd name="T60" fmla="*/ 1248 w 1248"/>
                <a:gd name="T61" fmla="*/ 737 h 1134"/>
                <a:gd name="T62" fmla="*/ 1191 w 1248"/>
                <a:gd name="T63" fmla="*/ 737 h 1134"/>
                <a:gd name="T64" fmla="*/ 1191 w 1248"/>
                <a:gd name="T65" fmla="*/ 681 h 1134"/>
                <a:gd name="T66" fmla="*/ 1134 w 1248"/>
                <a:gd name="T67" fmla="*/ 681 h 1134"/>
                <a:gd name="T68" fmla="*/ 1134 w 1248"/>
                <a:gd name="T69" fmla="*/ 624 h 1134"/>
                <a:gd name="T70" fmla="*/ 1134 w 1248"/>
                <a:gd name="T71" fmla="*/ 510 h 1134"/>
                <a:gd name="T72" fmla="*/ 1021 w 1248"/>
                <a:gd name="T73" fmla="*/ 510 h 1134"/>
                <a:gd name="T74" fmla="*/ 1021 w 1248"/>
                <a:gd name="T75" fmla="*/ 340 h 1134"/>
                <a:gd name="T76" fmla="*/ 1078 w 1248"/>
                <a:gd name="T77" fmla="*/ 340 h 1134"/>
                <a:gd name="T78" fmla="*/ 1078 w 1248"/>
                <a:gd name="T79" fmla="*/ 284 h 1134"/>
                <a:gd name="T80" fmla="*/ 1134 w 1248"/>
                <a:gd name="T81" fmla="*/ 284 h 1134"/>
                <a:gd name="T82" fmla="*/ 1134 w 1248"/>
                <a:gd name="T83" fmla="*/ 170 h 1134"/>
                <a:gd name="T84" fmla="*/ 1078 w 1248"/>
                <a:gd name="T85" fmla="*/ 170 h 1134"/>
                <a:gd name="T86" fmla="*/ 1078 w 1248"/>
                <a:gd name="T87" fmla="*/ 57 h 1134"/>
                <a:gd name="T88" fmla="*/ 964 w 1248"/>
                <a:gd name="T89" fmla="*/ 57 h 1134"/>
                <a:gd name="T90" fmla="*/ 964 w 1248"/>
                <a:gd name="T9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8" h="1134">
                  <a:moveTo>
                    <a:pt x="964" y="0"/>
                  </a:moveTo>
                  <a:lnTo>
                    <a:pt x="738" y="0"/>
                  </a:lnTo>
                  <a:lnTo>
                    <a:pt x="738" y="57"/>
                  </a:lnTo>
                  <a:lnTo>
                    <a:pt x="341" y="57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454" y="1021"/>
                  </a:lnTo>
                  <a:lnTo>
                    <a:pt x="454" y="1077"/>
                  </a:lnTo>
                  <a:lnTo>
                    <a:pt x="851" y="1077"/>
                  </a:lnTo>
                  <a:lnTo>
                    <a:pt x="851" y="1134"/>
                  </a:lnTo>
                  <a:lnTo>
                    <a:pt x="1021" y="1134"/>
                  </a:lnTo>
                  <a:lnTo>
                    <a:pt x="1021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624"/>
                  </a:lnTo>
                  <a:lnTo>
                    <a:pt x="1134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1078" y="340"/>
                  </a:lnTo>
                  <a:lnTo>
                    <a:pt x="1078" y="284"/>
                  </a:lnTo>
                  <a:lnTo>
                    <a:pt x="1134" y="284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57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393B8E74-C563-440D-982A-6BAC955B4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57"/>
              <a:ext cx="908" cy="1814"/>
            </a:xfrm>
            <a:custGeom>
              <a:avLst/>
              <a:gdLst>
                <a:gd name="T0" fmla="*/ 511 w 908"/>
                <a:gd name="T1" fmla="*/ 227 h 1814"/>
                <a:gd name="T2" fmla="*/ 567 w 908"/>
                <a:gd name="T3" fmla="*/ 397 h 1814"/>
                <a:gd name="T4" fmla="*/ 511 w 908"/>
                <a:gd name="T5" fmla="*/ 453 h 1814"/>
                <a:gd name="T6" fmla="*/ 567 w 908"/>
                <a:gd name="T7" fmla="*/ 510 h 1814"/>
                <a:gd name="T8" fmla="*/ 511 w 908"/>
                <a:gd name="T9" fmla="*/ 850 h 1814"/>
                <a:gd name="T10" fmla="*/ 454 w 908"/>
                <a:gd name="T11" fmla="*/ 1077 h 1814"/>
                <a:gd name="T12" fmla="*/ 511 w 908"/>
                <a:gd name="T13" fmla="*/ 1134 h 1814"/>
                <a:gd name="T14" fmla="*/ 454 w 908"/>
                <a:gd name="T15" fmla="*/ 1190 h 1814"/>
                <a:gd name="T16" fmla="*/ 397 w 908"/>
                <a:gd name="T17" fmla="*/ 1304 h 1814"/>
                <a:gd name="T18" fmla="*/ 454 w 908"/>
                <a:gd name="T19" fmla="*/ 1361 h 1814"/>
                <a:gd name="T20" fmla="*/ 511 w 908"/>
                <a:gd name="T21" fmla="*/ 1417 h 1814"/>
                <a:gd name="T22" fmla="*/ 624 w 908"/>
                <a:gd name="T23" fmla="*/ 1361 h 1814"/>
                <a:gd name="T24" fmla="*/ 681 w 908"/>
                <a:gd name="T25" fmla="*/ 1190 h 1814"/>
                <a:gd name="T26" fmla="*/ 738 w 908"/>
                <a:gd name="T27" fmla="*/ 1304 h 1814"/>
                <a:gd name="T28" fmla="*/ 794 w 908"/>
                <a:gd name="T29" fmla="*/ 1361 h 1814"/>
                <a:gd name="T30" fmla="*/ 908 w 908"/>
                <a:gd name="T31" fmla="*/ 1474 h 1814"/>
                <a:gd name="T32" fmla="*/ 851 w 908"/>
                <a:gd name="T33" fmla="*/ 1587 h 1814"/>
                <a:gd name="T34" fmla="*/ 794 w 908"/>
                <a:gd name="T35" fmla="*/ 1701 h 1814"/>
                <a:gd name="T36" fmla="*/ 681 w 908"/>
                <a:gd name="T37" fmla="*/ 1757 h 1814"/>
                <a:gd name="T38" fmla="*/ 624 w 908"/>
                <a:gd name="T39" fmla="*/ 1814 h 1814"/>
                <a:gd name="T40" fmla="*/ 511 w 908"/>
                <a:gd name="T41" fmla="*/ 1701 h 1814"/>
                <a:gd name="T42" fmla="*/ 454 w 908"/>
                <a:gd name="T43" fmla="*/ 1644 h 1814"/>
                <a:gd name="T44" fmla="*/ 397 w 908"/>
                <a:gd name="T45" fmla="*/ 1531 h 1814"/>
                <a:gd name="T46" fmla="*/ 341 w 908"/>
                <a:gd name="T47" fmla="*/ 1417 h 1814"/>
                <a:gd name="T48" fmla="*/ 284 w 908"/>
                <a:gd name="T49" fmla="*/ 1361 h 1814"/>
                <a:gd name="T50" fmla="*/ 341 w 908"/>
                <a:gd name="T51" fmla="*/ 1190 h 1814"/>
                <a:gd name="T52" fmla="*/ 284 w 908"/>
                <a:gd name="T53" fmla="*/ 1134 h 1814"/>
                <a:gd name="T54" fmla="*/ 227 w 908"/>
                <a:gd name="T55" fmla="*/ 964 h 1814"/>
                <a:gd name="T56" fmla="*/ 284 w 908"/>
                <a:gd name="T57" fmla="*/ 850 h 1814"/>
                <a:gd name="T58" fmla="*/ 227 w 908"/>
                <a:gd name="T59" fmla="*/ 794 h 1814"/>
                <a:gd name="T60" fmla="*/ 170 w 908"/>
                <a:gd name="T61" fmla="*/ 623 h 1814"/>
                <a:gd name="T62" fmla="*/ 57 w 908"/>
                <a:gd name="T63" fmla="*/ 453 h 1814"/>
                <a:gd name="T64" fmla="*/ 114 w 908"/>
                <a:gd name="T65" fmla="*/ 397 h 1814"/>
                <a:gd name="T66" fmla="*/ 170 w 908"/>
                <a:gd name="T67" fmla="*/ 283 h 1814"/>
                <a:gd name="T68" fmla="*/ 114 w 908"/>
                <a:gd name="T69" fmla="*/ 170 h 1814"/>
                <a:gd name="T70" fmla="*/ 0 w 908"/>
                <a:gd name="T71" fmla="*/ 113 h 1814"/>
                <a:gd name="T72" fmla="*/ 170 w 908"/>
                <a:gd name="T73" fmla="*/ 56 h 1814"/>
                <a:gd name="T74" fmla="*/ 284 w 908"/>
                <a:gd name="T75" fmla="*/ 0 h 1814"/>
                <a:gd name="T76" fmla="*/ 341 w 908"/>
                <a:gd name="T77" fmla="*/ 56 h 1814"/>
                <a:gd name="T78" fmla="*/ 341 w 908"/>
                <a:gd name="T79" fmla="*/ 170 h 1814"/>
                <a:gd name="T80" fmla="*/ 397 w 908"/>
                <a:gd name="T81" fmla="*/ 113 h 1814"/>
                <a:gd name="T82" fmla="*/ 454 w 908"/>
                <a:gd name="T83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8" h="1814">
                  <a:moveTo>
                    <a:pt x="511" y="56"/>
                  </a:moveTo>
                  <a:lnTo>
                    <a:pt x="511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1077"/>
                  </a:lnTo>
                  <a:lnTo>
                    <a:pt x="511" y="107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1190"/>
                  </a:lnTo>
                  <a:lnTo>
                    <a:pt x="397" y="1190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190"/>
                  </a:lnTo>
                  <a:lnTo>
                    <a:pt x="738" y="1190"/>
                  </a:lnTo>
                  <a:lnTo>
                    <a:pt x="738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908" y="1361"/>
                  </a:lnTo>
                  <a:lnTo>
                    <a:pt x="908" y="1474"/>
                  </a:lnTo>
                  <a:lnTo>
                    <a:pt x="851" y="1474"/>
                  </a:lnTo>
                  <a:lnTo>
                    <a:pt x="851" y="1587"/>
                  </a:lnTo>
                  <a:lnTo>
                    <a:pt x="794" y="1587"/>
                  </a:lnTo>
                  <a:lnTo>
                    <a:pt x="794" y="1701"/>
                  </a:lnTo>
                  <a:lnTo>
                    <a:pt x="681" y="1701"/>
                  </a:lnTo>
                  <a:lnTo>
                    <a:pt x="681" y="1757"/>
                  </a:lnTo>
                  <a:lnTo>
                    <a:pt x="624" y="1757"/>
                  </a:lnTo>
                  <a:lnTo>
                    <a:pt x="624" y="1814"/>
                  </a:lnTo>
                  <a:lnTo>
                    <a:pt x="511" y="1814"/>
                  </a:lnTo>
                  <a:lnTo>
                    <a:pt x="511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531"/>
                  </a:lnTo>
                  <a:lnTo>
                    <a:pt x="341" y="153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107120CD-731E-4C46-8E54-9DCDBE859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687"/>
              <a:ext cx="850" cy="964"/>
            </a:xfrm>
            <a:custGeom>
              <a:avLst/>
              <a:gdLst>
                <a:gd name="T0" fmla="*/ 567 w 850"/>
                <a:gd name="T1" fmla="*/ 964 h 964"/>
                <a:gd name="T2" fmla="*/ 794 w 850"/>
                <a:gd name="T3" fmla="*/ 964 h 964"/>
                <a:gd name="T4" fmla="*/ 794 w 850"/>
                <a:gd name="T5" fmla="*/ 793 h 964"/>
                <a:gd name="T6" fmla="*/ 850 w 850"/>
                <a:gd name="T7" fmla="*/ 793 h 964"/>
                <a:gd name="T8" fmla="*/ 850 w 850"/>
                <a:gd name="T9" fmla="*/ 680 h 964"/>
                <a:gd name="T10" fmla="*/ 794 w 850"/>
                <a:gd name="T11" fmla="*/ 680 h 964"/>
                <a:gd name="T12" fmla="*/ 794 w 850"/>
                <a:gd name="T13" fmla="*/ 397 h 964"/>
                <a:gd name="T14" fmla="*/ 737 w 850"/>
                <a:gd name="T15" fmla="*/ 397 h 964"/>
                <a:gd name="T16" fmla="*/ 737 w 850"/>
                <a:gd name="T17" fmla="*/ 56 h 964"/>
                <a:gd name="T18" fmla="*/ 680 w 850"/>
                <a:gd name="T19" fmla="*/ 56 h 964"/>
                <a:gd name="T20" fmla="*/ 680 w 850"/>
                <a:gd name="T21" fmla="*/ 0 h 964"/>
                <a:gd name="T22" fmla="*/ 397 w 850"/>
                <a:gd name="T23" fmla="*/ 0 h 964"/>
                <a:gd name="T24" fmla="*/ 397 w 850"/>
                <a:gd name="T25" fmla="*/ 56 h 964"/>
                <a:gd name="T26" fmla="*/ 227 w 850"/>
                <a:gd name="T27" fmla="*/ 56 h 964"/>
                <a:gd name="T28" fmla="*/ 227 w 850"/>
                <a:gd name="T29" fmla="*/ 113 h 964"/>
                <a:gd name="T30" fmla="*/ 170 w 850"/>
                <a:gd name="T31" fmla="*/ 113 h 964"/>
                <a:gd name="T32" fmla="*/ 170 w 850"/>
                <a:gd name="T33" fmla="*/ 170 h 964"/>
                <a:gd name="T34" fmla="*/ 56 w 850"/>
                <a:gd name="T35" fmla="*/ 170 h 964"/>
                <a:gd name="T36" fmla="*/ 56 w 850"/>
                <a:gd name="T37" fmla="*/ 226 h 964"/>
                <a:gd name="T38" fmla="*/ 0 w 850"/>
                <a:gd name="T39" fmla="*/ 226 h 964"/>
                <a:gd name="T40" fmla="*/ 0 w 850"/>
                <a:gd name="T41" fmla="*/ 397 h 964"/>
                <a:gd name="T42" fmla="*/ 56 w 850"/>
                <a:gd name="T43" fmla="*/ 397 h 964"/>
                <a:gd name="T44" fmla="*/ 56 w 850"/>
                <a:gd name="T45" fmla="*/ 567 h 964"/>
                <a:gd name="T46" fmla="*/ 0 w 850"/>
                <a:gd name="T47" fmla="*/ 567 h 964"/>
                <a:gd name="T48" fmla="*/ 0 w 850"/>
                <a:gd name="T49" fmla="*/ 623 h 964"/>
                <a:gd name="T50" fmla="*/ 56 w 850"/>
                <a:gd name="T51" fmla="*/ 623 h 964"/>
                <a:gd name="T52" fmla="*/ 56 w 850"/>
                <a:gd name="T53" fmla="*/ 680 h 964"/>
                <a:gd name="T54" fmla="*/ 113 w 850"/>
                <a:gd name="T55" fmla="*/ 680 h 964"/>
                <a:gd name="T56" fmla="*/ 113 w 850"/>
                <a:gd name="T57" fmla="*/ 737 h 964"/>
                <a:gd name="T58" fmla="*/ 170 w 850"/>
                <a:gd name="T59" fmla="*/ 737 h 964"/>
                <a:gd name="T60" fmla="*/ 170 w 850"/>
                <a:gd name="T61" fmla="*/ 623 h 964"/>
                <a:gd name="T62" fmla="*/ 227 w 850"/>
                <a:gd name="T63" fmla="*/ 623 h 964"/>
                <a:gd name="T64" fmla="*/ 227 w 850"/>
                <a:gd name="T65" fmla="*/ 680 h 964"/>
                <a:gd name="T66" fmla="*/ 340 w 850"/>
                <a:gd name="T67" fmla="*/ 680 h 964"/>
                <a:gd name="T68" fmla="*/ 340 w 850"/>
                <a:gd name="T69" fmla="*/ 737 h 964"/>
                <a:gd name="T70" fmla="*/ 453 w 850"/>
                <a:gd name="T71" fmla="*/ 737 h 964"/>
                <a:gd name="T72" fmla="*/ 453 w 850"/>
                <a:gd name="T73" fmla="*/ 680 h 964"/>
                <a:gd name="T74" fmla="*/ 567 w 850"/>
                <a:gd name="T75" fmla="*/ 680 h 964"/>
                <a:gd name="T76" fmla="*/ 567 w 850"/>
                <a:gd name="T77" fmla="*/ 737 h 964"/>
                <a:gd name="T78" fmla="*/ 623 w 850"/>
                <a:gd name="T79" fmla="*/ 737 h 964"/>
                <a:gd name="T80" fmla="*/ 623 w 850"/>
                <a:gd name="T81" fmla="*/ 907 h 964"/>
                <a:gd name="T82" fmla="*/ 567 w 850"/>
                <a:gd name="T83" fmla="*/ 907 h 964"/>
                <a:gd name="T84" fmla="*/ 567 w 850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64">
                  <a:moveTo>
                    <a:pt x="567" y="964"/>
                  </a:moveTo>
                  <a:lnTo>
                    <a:pt x="794" y="964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8BED8A41-BFCA-4434-8BFE-AD2865A75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424"/>
              <a:ext cx="1248" cy="850"/>
            </a:xfrm>
            <a:custGeom>
              <a:avLst/>
              <a:gdLst>
                <a:gd name="T0" fmla="*/ 1021 w 1248"/>
                <a:gd name="T1" fmla="*/ 0 h 850"/>
                <a:gd name="T2" fmla="*/ 1021 w 1248"/>
                <a:gd name="T3" fmla="*/ 56 h 850"/>
                <a:gd name="T4" fmla="*/ 908 w 1248"/>
                <a:gd name="T5" fmla="*/ 56 h 850"/>
                <a:gd name="T6" fmla="*/ 908 w 1248"/>
                <a:gd name="T7" fmla="*/ 227 h 850"/>
                <a:gd name="T8" fmla="*/ 624 w 1248"/>
                <a:gd name="T9" fmla="*/ 227 h 850"/>
                <a:gd name="T10" fmla="*/ 624 w 1248"/>
                <a:gd name="T11" fmla="*/ 283 h 850"/>
                <a:gd name="T12" fmla="*/ 511 w 1248"/>
                <a:gd name="T13" fmla="*/ 283 h 850"/>
                <a:gd name="T14" fmla="*/ 511 w 1248"/>
                <a:gd name="T15" fmla="*/ 227 h 850"/>
                <a:gd name="T16" fmla="*/ 454 w 1248"/>
                <a:gd name="T17" fmla="*/ 227 h 850"/>
                <a:gd name="T18" fmla="*/ 454 w 1248"/>
                <a:gd name="T19" fmla="*/ 170 h 850"/>
                <a:gd name="T20" fmla="*/ 397 w 1248"/>
                <a:gd name="T21" fmla="*/ 170 h 850"/>
                <a:gd name="T22" fmla="*/ 397 w 1248"/>
                <a:gd name="T23" fmla="*/ 56 h 850"/>
                <a:gd name="T24" fmla="*/ 341 w 1248"/>
                <a:gd name="T25" fmla="*/ 56 h 850"/>
                <a:gd name="T26" fmla="*/ 341 w 1248"/>
                <a:gd name="T27" fmla="*/ 227 h 850"/>
                <a:gd name="T28" fmla="*/ 227 w 1248"/>
                <a:gd name="T29" fmla="*/ 227 h 850"/>
                <a:gd name="T30" fmla="*/ 227 w 1248"/>
                <a:gd name="T31" fmla="*/ 283 h 850"/>
                <a:gd name="T32" fmla="*/ 57 w 1248"/>
                <a:gd name="T33" fmla="*/ 283 h 850"/>
                <a:gd name="T34" fmla="*/ 57 w 1248"/>
                <a:gd name="T35" fmla="*/ 510 h 850"/>
                <a:gd name="T36" fmla="*/ 114 w 1248"/>
                <a:gd name="T37" fmla="*/ 510 h 850"/>
                <a:gd name="T38" fmla="*/ 114 w 1248"/>
                <a:gd name="T39" fmla="*/ 567 h 850"/>
                <a:gd name="T40" fmla="*/ 57 w 1248"/>
                <a:gd name="T41" fmla="*/ 567 h 850"/>
                <a:gd name="T42" fmla="*/ 57 w 1248"/>
                <a:gd name="T43" fmla="*/ 623 h 850"/>
                <a:gd name="T44" fmla="*/ 0 w 1248"/>
                <a:gd name="T45" fmla="*/ 623 h 850"/>
                <a:gd name="T46" fmla="*/ 0 w 1248"/>
                <a:gd name="T47" fmla="*/ 737 h 850"/>
                <a:gd name="T48" fmla="*/ 57 w 1248"/>
                <a:gd name="T49" fmla="*/ 737 h 850"/>
                <a:gd name="T50" fmla="*/ 57 w 1248"/>
                <a:gd name="T51" fmla="*/ 794 h 850"/>
                <a:gd name="T52" fmla="*/ 114 w 1248"/>
                <a:gd name="T53" fmla="*/ 794 h 850"/>
                <a:gd name="T54" fmla="*/ 114 w 1248"/>
                <a:gd name="T55" fmla="*/ 850 h 850"/>
                <a:gd name="T56" fmla="*/ 227 w 1248"/>
                <a:gd name="T57" fmla="*/ 850 h 850"/>
                <a:gd name="T58" fmla="*/ 227 w 1248"/>
                <a:gd name="T59" fmla="*/ 794 h 850"/>
                <a:gd name="T60" fmla="*/ 284 w 1248"/>
                <a:gd name="T61" fmla="*/ 794 h 850"/>
                <a:gd name="T62" fmla="*/ 284 w 1248"/>
                <a:gd name="T63" fmla="*/ 623 h 850"/>
                <a:gd name="T64" fmla="*/ 341 w 1248"/>
                <a:gd name="T65" fmla="*/ 623 h 850"/>
                <a:gd name="T66" fmla="*/ 341 w 1248"/>
                <a:gd name="T67" fmla="*/ 737 h 850"/>
                <a:gd name="T68" fmla="*/ 397 w 1248"/>
                <a:gd name="T69" fmla="*/ 737 h 850"/>
                <a:gd name="T70" fmla="*/ 397 w 1248"/>
                <a:gd name="T71" fmla="*/ 794 h 850"/>
                <a:gd name="T72" fmla="*/ 511 w 1248"/>
                <a:gd name="T73" fmla="*/ 794 h 850"/>
                <a:gd name="T74" fmla="*/ 511 w 1248"/>
                <a:gd name="T75" fmla="*/ 850 h 850"/>
                <a:gd name="T76" fmla="*/ 624 w 1248"/>
                <a:gd name="T77" fmla="*/ 850 h 850"/>
                <a:gd name="T78" fmla="*/ 624 w 1248"/>
                <a:gd name="T79" fmla="*/ 737 h 850"/>
                <a:gd name="T80" fmla="*/ 681 w 1248"/>
                <a:gd name="T81" fmla="*/ 737 h 850"/>
                <a:gd name="T82" fmla="*/ 681 w 1248"/>
                <a:gd name="T83" fmla="*/ 680 h 850"/>
                <a:gd name="T84" fmla="*/ 737 w 1248"/>
                <a:gd name="T85" fmla="*/ 680 h 850"/>
                <a:gd name="T86" fmla="*/ 737 w 1248"/>
                <a:gd name="T87" fmla="*/ 453 h 850"/>
                <a:gd name="T88" fmla="*/ 794 w 1248"/>
                <a:gd name="T89" fmla="*/ 453 h 850"/>
                <a:gd name="T90" fmla="*/ 794 w 1248"/>
                <a:gd name="T91" fmla="*/ 397 h 850"/>
                <a:gd name="T92" fmla="*/ 1021 w 1248"/>
                <a:gd name="T93" fmla="*/ 397 h 850"/>
                <a:gd name="T94" fmla="*/ 1021 w 1248"/>
                <a:gd name="T95" fmla="*/ 453 h 850"/>
                <a:gd name="T96" fmla="*/ 1191 w 1248"/>
                <a:gd name="T97" fmla="*/ 453 h 850"/>
                <a:gd name="T98" fmla="*/ 1191 w 1248"/>
                <a:gd name="T99" fmla="*/ 397 h 850"/>
                <a:gd name="T100" fmla="*/ 1248 w 1248"/>
                <a:gd name="T101" fmla="*/ 397 h 850"/>
                <a:gd name="T102" fmla="*/ 1248 w 1248"/>
                <a:gd name="T103" fmla="*/ 283 h 850"/>
                <a:gd name="T104" fmla="*/ 1191 w 1248"/>
                <a:gd name="T105" fmla="*/ 283 h 850"/>
                <a:gd name="T106" fmla="*/ 1191 w 1248"/>
                <a:gd name="T107" fmla="*/ 56 h 850"/>
                <a:gd name="T108" fmla="*/ 1134 w 1248"/>
                <a:gd name="T109" fmla="*/ 56 h 850"/>
                <a:gd name="T110" fmla="*/ 1078 w 1248"/>
                <a:gd name="T111" fmla="*/ 56 h 850"/>
                <a:gd name="T112" fmla="*/ 1078 w 1248"/>
                <a:gd name="T113" fmla="*/ 0 h 850"/>
                <a:gd name="T114" fmla="*/ 1021 w 1248"/>
                <a:gd name="T115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8" h="850">
                  <a:moveTo>
                    <a:pt x="1021" y="0"/>
                  </a:moveTo>
                  <a:lnTo>
                    <a:pt x="1021" y="56"/>
                  </a:lnTo>
                  <a:lnTo>
                    <a:pt x="908" y="56"/>
                  </a:lnTo>
                  <a:lnTo>
                    <a:pt x="908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248" y="283"/>
                  </a:lnTo>
                  <a:lnTo>
                    <a:pt x="1191" y="283"/>
                  </a:lnTo>
                  <a:lnTo>
                    <a:pt x="1191" y="56"/>
                  </a:lnTo>
                  <a:lnTo>
                    <a:pt x="1134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9CB8421D-72BE-407D-B64A-F86A53841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274"/>
              <a:ext cx="2041" cy="1021"/>
            </a:xfrm>
            <a:custGeom>
              <a:avLst/>
              <a:gdLst>
                <a:gd name="T0" fmla="*/ 2041 w 2041"/>
                <a:gd name="T1" fmla="*/ 511 h 1021"/>
                <a:gd name="T2" fmla="*/ 1984 w 2041"/>
                <a:gd name="T3" fmla="*/ 567 h 1021"/>
                <a:gd name="T4" fmla="*/ 2041 w 2041"/>
                <a:gd name="T5" fmla="*/ 624 h 1021"/>
                <a:gd name="T6" fmla="*/ 1984 w 2041"/>
                <a:gd name="T7" fmla="*/ 681 h 1021"/>
                <a:gd name="T8" fmla="*/ 1928 w 2041"/>
                <a:gd name="T9" fmla="*/ 737 h 1021"/>
                <a:gd name="T10" fmla="*/ 1814 w 2041"/>
                <a:gd name="T11" fmla="*/ 794 h 1021"/>
                <a:gd name="T12" fmla="*/ 1701 w 2041"/>
                <a:gd name="T13" fmla="*/ 851 h 1021"/>
                <a:gd name="T14" fmla="*/ 1531 w 2041"/>
                <a:gd name="T15" fmla="*/ 794 h 1021"/>
                <a:gd name="T16" fmla="*/ 1417 w 2041"/>
                <a:gd name="T17" fmla="*/ 851 h 1021"/>
                <a:gd name="T18" fmla="*/ 1304 w 2041"/>
                <a:gd name="T19" fmla="*/ 907 h 1021"/>
                <a:gd name="T20" fmla="*/ 1247 w 2041"/>
                <a:gd name="T21" fmla="*/ 964 h 1021"/>
                <a:gd name="T22" fmla="*/ 1020 w 2041"/>
                <a:gd name="T23" fmla="*/ 1021 h 1021"/>
                <a:gd name="T24" fmla="*/ 453 w 2041"/>
                <a:gd name="T25" fmla="*/ 964 h 1021"/>
                <a:gd name="T26" fmla="*/ 283 w 2041"/>
                <a:gd name="T27" fmla="*/ 907 h 1021"/>
                <a:gd name="T28" fmla="*/ 227 w 2041"/>
                <a:gd name="T29" fmla="*/ 851 h 1021"/>
                <a:gd name="T30" fmla="*/ 113 w 2041"/>
                <a:gd name="T31" fmla="*/ 794 h 1021"/>
                <a:gd name="T32" fmla="*/ 0 w 2041"/>
                <a:gd name="T33" fmla="*/ 397 h 1021"/>
                <a:gd name="T34" fmla="*/ 57 w 2041"/>
                <a:gd name="T35" fmla="*/ 340 h 1021"/>
                <a:gd name="T36" fmla="*/ 227 w 2041"/>
                <a:gd name="T37" fmla="*/ 227 h 1021"/>
                <a:gd name="T38" fmla="*/ 397 w 2041"/>
                <a:gd name="T39" fmla="*/ 284 h 1021"/>
                <a:gd name="T40" fmla="*/ 453 w 2041"/>
                <a:gd name="T41" fmla="*/ 227 h 1021"/>
                <a:gd name="T42" fmla="*/ 567 w 2041"/>
                <a:gd name="T43" fmla="*/ 114 h 1021"/>
                <a:gd name="T44" fmla="*/ 624 w 2041"/>
                <a:gd name="T45" fmla="*/ 170 h 1021"/>
                <a:gd name="T46" fmla="*/ 680 w 2041"/>
                <a:gd name="T47" fmla="*/ 340 h 1021"/>
                <a:gd name="T48" fmla="*/ 794 w 2041"/>
                <a:gd name="T49" fmla="*/ 284 h 1021"/>
                <a:gd name="T50" fmla="*/ 1020 w 2041"/>
                <a:gd name="T51" fmla="*/ 227 h 1021"/>
                <a:gd name="T52" fmla="*/ 1304 w 2041"/>
                <a:gd name="T53" fmla="*/ 284 h 1021"/>
                <a:gd name="T54" fmla="*/ 1417 w 2041"/>
                <a:gd name="T55" fmla="*/ 227 h 1021"/>
                <a:gd name="T56" fmla="*/ 1474 w 2041"/>
                <a:gd name="T57" fmla="*/ 170 h 1021"/>
                <a:gd name="T58" fmla="*/ 1531 w 2041"/>
                <a:gd name="T59" fmla="*/ 114 h 1021"/>
                <a:gd name="T60" fmla="*/ 1587 w 2041"/>
                <a:gd name="T61" fmla="*/ 57 h 1021"/>
                <a:gd name="T62" fmla="*/ 1644 w 2041"/>
                <a:gd name="T63" fmla="*/ 0 h 1021"/>
                <a:gd name="T64" fmla="*/ 1758 w 2041"/>
                <a:gd name="T65" fmla="*/ 114 h 1021"/>
                <a:gd name="T66" fmla="*/ 1814 w 2041"/>
                <a:gd name="T67" fmla="*/ 227 h 1021"/>
                <a:gd name="T68" fmla="*/ 1871 w 2041"/>
                <a:gd name="T69" fmla="*/ 284 h 1021"/>
                <a:gd name="T70" fmla="*/ 1928 w 2041"/>
                <a:gd name="T71" fmla="*/ 39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41" h="1021">
                  <a:moveTo>
                    <a:pt x="2041" y="397"/>
                  </a:moveTo>
                  <a:lnTo>
                    <a:pt x="2041" y="511"/>
                  </a:lnTo>
                  <a:lnTo>
                    <a:pt x="1984" y="511"/>
                  </a:lnTo>
                  <a:lnTo>
                    <a:pt x="1984" y="567"/>
                  </a:lnTo>
                  <a:lnTo>
                    <a:pt x="2041" y="567"/>
                  </a:lnTo>
                  <a:lnTo>
                    <a:pt x="2041" y="624"/>
                  </a:lnTo>
                  <a:lnTo>
                    <a:pt x="1984" y="624"/>
                  </a:lnTo>
                  <a:lnTo>
                    <a:pt x="1984" y="681"/>
                  </a:lnTo>
                  <a:lnTo>
                    <a:pt x="1928" y="681"/>
                  </a:lnTo>
                  <a:lnTo>
                    <a:pt x="1928" y="737"/>
                  </a:lnTo>
                  <a:lnTo>
                    <a:pt x="1814" y="737"/>
                  </a:lnTo>
                  <a:lnTo>
                    <a:pt x="1814" y="794"/>
                  </a:lnTo>
                  <a:lnTo>
                    <a:pt x="1701" y="794"/>
                  </a:lnTo>
                  <a:lnTo>
                    <a:pt x="1701" y="851"/>
                  </a:lnTo>
                  <a:lnTo>
                    <a:pt x="1531" y="851"/>
                  </a:lnTo>
                  <a:lnTo>
                    <a:pt x="1531" y="794"/>
                  </a:lnTo>
                  <a:lnTo>
                    <a:pt x="1417" y="794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453" y="102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1304" y="227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227"/>
                  </a:lnTo>
                  <a:lnTo>
                    <a:pt x="1474" y="227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114"/>
                  </a:lnTo>
                  <a:lnTo>
                    <a:pt x="1587" y="114"/>
                  </a:lnTo>
                  <a:lnTo>
                    <a:pt x="1587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758" y="0"/>
                  </a:lnTo>
                  <a:lnTo>
                    <a:pt x="1758" y="114"/>
                  </a:lnTo>
                  <a:lnTo>
                    <a:pt x="1814" y="114"/>
                  </a:lnTo>
                  <a:lnTo>
                    <a:pt x="1814" y="227"/>
                  </a:lnTo>
                  <a:lnTo>
                    <a:pt x="1871" y="227"/>
                  </a:lnTo>
                  <a:lnTo>
                    <a:pt x="1871" y="284"/>
                  </a:lnTo>
                  <a:lnTo>
                    <a:pt x="1928" y="284"/>
                  </a:lnTo>
                  <a:lnTo>
                    <a:pt x="1928" y="397"/>
                  </a:lnTo>
                  <a:lnTo>
                    <a:pt x="204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0CAEDDF2-48E2-4F23-861F-0874F3D56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" y="3068"/>
              <a:ext cx="2098" cy="1134"/>
            </a:xfrm>
            <a:custGeom>
              <a:avLst/>
              <a:gdLst>
                <a:gd name="T0" fmla="*/ 1815 w 2098"/>
                <a:gd name="T1" fmla="*/ 680 h 1134"/>
                <a:gd name="T2" fmla="*/ 1645 w 2098"/>
                <a:gd name="T3" fmla="*/ 624 h 1134"/>
                <a:gd name="T4" fmla="*/ 1418 w 2098"/>
                <a:gd name="T5" fmla="*/ 737 h 1134"/>
                <a:gd name="T6" fmla="*/ 1248 w 2098"/>
                <a:gd name="T7" fmla="*/ 851 h 1134"/>
                <a:gd name="T8" fmla="*/ 908 w 2098"/>
                <a:gd name="T9" fmla="*/ 907 h 1134"/>
                <a:gd name="T10" fmla="*/ 794 w 2098"/>
                <a:gd name="T11" fmla="*/ 964 h 1134"/>
                <a:gd name="T12" fmla="*/ 738 w 2098"/>
                <a:gd name="T13" fmla="*/ 1021 h 1134"/>
                <a:gd name="T14" fmla="*/ 567 w 2098"/>
                <a:gd name="T15" fmla="*/ 1134 h 1134"/>
                <a:gd name="T16" fmla="*/ 397 w 2098"/>
                <a:gd name="T17" fmla="*/ 1077 h 1134"/>
                <a:gd name="T18" fmla="*/ 171 w 2098"/>
                <a:gd name="T19" fmla="*/ 964 h 1134"/>
                <a:gd name="T20" fmla="*/ 114 w 2098"/>
                <a:gd name="T21" fmla="*/ 907 h 1134"/>
                <a:gd name="T22" fmla="*/ 57 w 2098"/>
                <a:gd name="T23" fmla="*/ 851 h 1134"/>
                <a:gd name="T24" fmla="*/ 0 w 2098"/>
                <a:gd name="T25" fmla="*/ 737 h 1134"/>
                <a:gd name="T26" fmla="*/ 57 w 2098"/>
                <a:gd name="T27" fmla="*/ 680 h 1134"/>
                <a:gd name="T28" fmla="*/ 0 w 2098"/>
                <a:gd name="T29" fmla="*/ 567 h 1134"/>
                <a:gd name="T30" fmla="*/ 227 w 2098"/>
                <a:gd name="T31" fmla="*/ 624 h 1134"/>
                <a:gd name="T32" fmla="*/ 341 w 2098"/>
                <a:gd name="T33" fmla="*/ 567 h 1134"/>
                <a:gd name="T34" fmla="*/ 397 w 2098"/>
                <a:gd name="T35" fmla="*/ 510 h 1134"/>
                <a:gd name="T36" fmla="*/ 511 w 2098"/>
                <a:gd name="T37" fmla="*/ 340 h 1134"/>
                <a:gd name="T38" fmla="*/ 567 w 2098"/>
                <a:gd name="T39" fmla="*/ 284 h 1134"/>
                <a:gd name="T40" fmla="*/ 624 w 2098"/>
                <a:gd name="T41" fmla="*/ 227 h 1134"/>
                <a:gd name="T42" fmla="*/ 1134 w 2098"/>
                <a:gd name="T43" fmla="*/ 170 h 1134"/>
                <a:gd name="T44" fmla="*/ 1361 w 2098"/>
                <a:gd name="T45" fmla="*/ 113 h 1134"/>
                <a:gd name="T46" fmla="*/ 1418 w 2098"/>
                <a:gd name="T47" fmla="*/ 57 h 1134"/>
                <a:gd name="T48" fmla="*/ 1531 w 2098"/>
                <a:gd name="T49" fmla="*/ 0 h 1134"/>
                <a:gd name="T50" fmla="*/ 1645 w 2098"/>
                <a:gd name="T51" fmla="*/ 57 h 1134"/>
                <a:gd name="T52" fmla="*/ 1815 w 2098"/>
                <a:gd name="T53" fmla="*/ 0 h 1134"/>
                <a:gd name="T54" fmla="*/ 1928 w 2098"/>
                <a:gd name="T55" fmla="*/ 113 h 1134"/>
                <a:gd name="T56" fmla="*/ 2042 w 2098"/>
                <a:gd name="T57" fmla="*/ 170 h 1134"/>
                <a:gd name="T58" fmla="*/ 2098 w 2098"/>
                <a:gd name="T59" fmla="*/ 227 h 1134"/>
                <a:gd name="T60" fmla="*/ 2042 w 2098"/>
                <a:gd name="T61" fmla="*/ 340 h 1134"/>
                <a:gd name="T62" fmla="*/ 2098 w 2098"/>
                <a:gd name="T63" fmla="*/ 510 h 1134"/>
                <a:gd name="T64" fmla="*/ 2042 w 2098"/>
                <a:gd name="T65" fmla="*/ 567 h 1134"/>
                <a:gd name="T66" fmla="*/ 1985 w 2098"/>
                <a:gd name="T67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8" h="1134">
                  <a:moveTo>
                    <a:pt x="1815" y="624"/>
                  </a:moveTo>
                  <a:lnTo>
                    <a:pt x="1815" y="680"/>
                  </a:lnTo>
                  <a:lnTo>
                    <a:pt x="1645" y="680"/>
                  </a:lnTo>
                  <a:lnTo>
                    <a:pt x="1645" y="624"/>
                  </a:lnTo>
                  <a:lnTo>
                    <a:pt x="1418" y="624"/>
                  </a:lnTo>
                  <a:lnTo>
                    <a:pt x="1418" y="737"/>
                  </a:lnTo>
                  <a:lnTo>
                    <a:pt x="1248" y="737"/>
                  </a:lnTo>
                  <a:lnTo>
                    <a:pt x="1248" y="851"/>
                  </a:lnTo>
                  <a:lnTo>
                    <a:pt x="908" y="851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738" y="964"/>
                  </a:lnTo>
                  <a:lnTo>
                    <a:pt x="738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171" y="107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1" y="510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361" y="170"/>
                  </a:lnTo>
                  <a:lnTo>
                    <a:pt x="1361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5" y="0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2042" y="113"/>
                  </a:lnTo>
                  <a:lnTo>
                    <a:pt x="2042" y="170"/>
                  </a:lnTo>
                  <a:lnTo>
                    <a:pt x="2098" y="170"/>
                  </a:lnTo>
                  <a:lnTo>
                    <a:pt x="2098" y="227"/>
                  </a:lnTo>
                  <a:lnTo>
                    <a:pt x="2042" y="227"/>
                  </a:lnTo>
                  <a:lnTo>
                    <a:pt x="2042" y="340"/>
                  </a:lnTo>
                  <a:lnTo>
                    <a:pt x="2098" y="340"/>
                  </a:lnTo>
                  <a:lnTo>
                    <a:pt x="2098" y="510"/>
                  </a:lnTo>
                  <a:lnTo>
                    <a:pt x="2042" y="510"/>
                  </a:lnTo>
                  <a:lnTo>
                    <a:pt x="2042" y="567"/>
                  </a:lnTo>
                  <a:lnTo>
                    <a:pt x="1985" y="567"/>
                  </a:lnTo>
                  <a:lnTo>
                    <a:pt x="1985" y="624"/>
                  </a:lnTo>
                  <a:lnTo>
                    <a:pt x="1815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43" name="Group 39">
            <a:extLst>
              <a:ext uri="{FF2B5EF4-FFF2-40B4-BE49-F238E27FC236}">
                <a16:creationId xmlns:a16="http://schemas.microsoft.com/office/drawing/2014/main" id="{4EBC77D6-9FED-47B0-8458-BC35519A3B28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6940550"/>
            <a:ext cx="530225" cy="133350"/>
            <a:chOff x="1266" y="4768"/>
            <a:chExt cx="334" cy="84"/>
          </a:xfrm>
        </p:grpSpPr>
        <p:sp>
          <p:nvSpPr>
            <p:cNvPr id="21544" name="WordArt 40">
              <a:extLst>
                <a:ext uri="{FF2B5EF4-FFF2-40B4-BE49-F238E27FC236}">
                  <a16:creationId xmlns:a16="http://schemas.microsoft.com/office/drawing/2014/main" id="{5ABDAF4B-8413-4BDE-8AC5-D85417C5BA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  <p:sp>
          <p:nvSpPr>
            <p:cNvPr id="21545" name="WordArt 41">
              <a:extLst>
                <a:ext uri="{FF2B5EF4-FFF2-40B4-BE49-F238E27FC236}">
                  <a16:creationId xmlns:a16="http://schemas.microsoft.com/office/drawing/2014/main" id="{16C710B2-24D4-4B59-819E-2DA66CF338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</p:grpSp>
      <p:grpSp>
        <p:nvGrpSpPr>
          <p:cNvPr id="21546" name="Group 42">
            <a:extLst>
              <a:ext uri="{FF2B5EF4-FFF2-40B4-BE49-F238E27FC236}">
                <a16:creationId xmlns:a16="http://schemas.microsoft.com/office/drawing/2014/main" id="{F18D32F2-1843-4408-B436-86C2C8927516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031038"/>
            <a:ext cx="396875" cy="133350"/>
            <a:chOff x="812" y="4768"/>
            <a:chExt cx="250" cy="84"/>
          </a:xfrm>
        </p:grpSpPr>
        <p:sp>
          <p:nvSpPr>
            <p:cNvPr id="21547" name="WordArt 43">
              <a:extLst>
                <a:ext uri="{FF2B5EF4-FFF2-40B4-BE49-F238E27FC236}">
                  <a16:creationId xmlns:a16="http://schemas.microsoft.com/office/drawing/2014/main" id="{9AD4C0A0-239F-46F8-BEA3-CE27E58D51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  <p:sp>
          <p:nvSpPr>
            <p:cNvPr id="21548" name="WordArt 44">
              <a:extLst>
                <a:ext uri="{FF2B5EF4-FFF2-40B4-BE49-F238E27FC236}">
                  <a16:creationId xmlns:a16="http://schemas.microsoft.com/office/drawing/2014/main" id="{336A71FD-C0FE-4A49-B97B-856B3ED17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</p:grpSp>
      <p:grpSp>
        <p:nvGrpSpPr>
          <p:cNvPr id="21549" name="Group 45">
            <a:extLst>
              <a:ext uri="{FF2B5EF4-FFF2-40B4-BE49-F238E27FC236}">
                <a16:creationId xmlns:a16="http://schemas.microsoft.com/office/drawing/2014/main" id="{E6D99AD0-DFB2-40B6-A8F5-AF8AB24AA054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5635625"/>
            <a:ext cx="530225" cy="133350"/>
            <a:chOff x="1273" y="4995"/>
            <a:chExt cx="334" cy="84"/>
          </a:xfrm>
        </p:grpSpPr>
        <p:sp>
          <p:nvSpPr>
            <p:cNvPr id="21550" name="WordArt 46">
              <a:extLst>
                <a:ext uri="{FF2B5EF4-FFF2-40B4-BE49-F238E27FC236}">
                  <a16:creationId xmlns:a16="http://schemas.microsoft.com/office/drawing/2014/main" id="{7C19C292-7E06-47EC-8788-93884BB596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9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  <p:sp>
          <p:nvSpPr>
            <p:cNvPr id="21551" name="WordArt 47">
              <a:extLst>
                <a:ext uri="{FF2B5EF4-FFF2-40B4-BE49-F238E27FC236}">
                  <a16:creationId xmlns:a16="http://schemas.microsoft.com/office/drawing/2014/main" id="{BC4D0788-3549-4EC2-9353-E0589317EF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9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</p:grpSp>
      <p:grpSp>
        <p:nvGrpSpPr>
          <p:cNvPr id="21552" name="Group 48">
            <a:extLst>
              <a:ext uri="{FF2B5EF4-FFF2-40B4-BE49-F238E27FC236}">
                <a16:creationId xmlns:a16="http://schemas.microsoft.com/office/drawing/2014/main" id="{9C647AB0-F8D8-4916-9B73-DCE9371F4167}"/>
              </a:ext>
            </a:extLst>
          </p:cNvPr>
          <p:cNvGrpSpPr>
            <a:grpSpLocks/>
          </p:cNvGrpSpPr>
          <p:nvPr/>
        </p:nvGrpSpPr>
        <p:grpSpPr bwMode="auto">
          <a:xfrm>
            <a:off x="885825" y="5456238"/>
            <a:ext cx="396875" cy="133350"/>
            <a:chOff x="819" y="4995"/>
            <a:chExt cx="250" cy="84"/>
          </a:xfrm>
        </p:grpSpPr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6BFAAF19-BAE3-4A67-AB98-6064E12F90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  <p:sp>
          <p:nvSpPr>
            <p:cNvPr id="21554" name="WordArt 50">
              <a:extLst>
                <a:ext uri="{FF2B5EF4-FFF2-40B4-BE49-F238E27FC236}">
                  <a16:creationId xmlns:a16="http://schemas.microsoft.com/office/drawing/2014/main" id="{4CA46E8F-73D8-46C7-A7BB-A3802889FA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</p:grpSp>
      <p:grpSp>
        <p:nvGrpSpPr>
          <p:cNvPr id="21555" name="Group 51">
            <a:extLst>
              <a:ext uri="{FF2B5EF4-FFF2-40B4-BE49-F238E27FC236}">
                <a16:creationId xmlns:a16="http://schemas.microsoft.com/office/drawing/2014/main" id="{5729AE3A-E972-498D-81CD-A95979FD7EF9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280525"/>
            <a:ext cx="396875" cy="133350"/>
            <a:chOff x="472" y="4768"/>
            <a:chExt cx="250" cy="84"/>
          </a:xfrm>
        </p:grpSpPr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AC0F7239-0E40-49D9-8784-7EF86D62B6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  <p:sp>
          <p:nvSpPr>
            <p:cNvPr id="21557" name="WordArt 53">
              <a:extLst>
                <a:ext uri="{FF2B5EF4-FFF2-40B4-BE49-F238E27FC236}">
                  <a16:creationId xmlns:a16="http://schemas.microsoft.com/office/drawing/2014/main" id="{C038CA9B-F586-4F3C-9627-E10F54231C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</p:grpSp>
      <p:grpSp>
        <p:nvGrpSpPr>
          <p:cNvPr id="21558" name="Group 54">
            <a:extLst>
              <a:ext uri="{FF2B5EF4-FFF2-40B4-BE49-F238E27FC236}">
                <a16:creationId xmlns:a16="http://schemas.microsoft.com/office/drawing/2014/main" id="{D08E9EFA-017E-4F3E-AC35-E4C22A96A477}"/>
              </a:ext>
            </a:extLst>
          </p:cNvPr>
          <p:cNvGrpSpPr>
            <a:grpSpLocks/>
          </p:cNvGrpSpPr>
          <p:nvPr/>
        </p:nvGrpSpPr>
        <p:grpSpPr bwMode="auto">
          <a:xfrm>
            <a:off x="8580438" y="9640888"/>
            <a:ext cx="396875" cy="133350"/>
            <a:chOff x="479" y="4995"/>
            <a:chExt cx="250" cy="84"/>
          </a:xfrm>
        </p:grpSpPr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B9422124-BC4E-495D-9DD8-43439828FB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  <p:sp>
          <p:nvSpPr>
            <p:cNvPr id="21560" name="WordArt 56">
              <a:extLst>
                <a:ext uri="{FF2B5EF4-FFF2-40B4-BE49-F238E27FC236}">
                  <a16:creationId xmlns:a16="http://schemas.microsoft.com/office/drawing/2014/main" id="{F989125F-F616-4F68-9F4F-A2E1586BF1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</p:grpSp>
      <p:grpSp>
        <p:nvGrpSpPr>
          <p:cNvPr id="21561" name="Group 57">
            <a:extLst>
              <a:ext uri="{FF2B5EF4-FFF2-40B4-BE49-F238E27FC236}">
                <a16:creationId xmlns:a16="http://schemas.microsoft.com/office/drawing/2014/main" id="{190F6BC5-A89C-4A91-B5AF-77EB8FE22415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9056688"/>
            <a:ext cx="530225" cy="133350"/>
            <a:chOff x="1266" y="5252"/>
            <a:chExt cx="334" cy="84"/>
          </a:xfrm>
        </p:grpSpPr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9D9B2DAA-3DD4-4F11-9C3A-3F8ABEA3B1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  <p:sp>
          <p:nvSpPr>
            <p:cNvPr id="21563" name="WordArt 59">
              <a:extLst>
                <a:ext uri="{FF2B5EF4-FFF2-40B4-BE49-F238E27FC236}">
                  <a16:creationId xmlns:a16="http://schemas.microsoft.com/office/drawing/2014/main" id="{7BCCECCB-58EA-49F4-95AB-3B0BE99995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</p:grpSp>
      <p:grpSp>
        <p:nvGrpSpPr>
          <p:cNvPr id="21564" name="Group 60">
            <a:extLst>
              <a:ext uri="{FF2B5EF4-FFF2-40B4-BE49-F238E27FC236}">
                <a16:creationId xmlns:a16="http://schemas.microsoft.com/office/drawing/2014/main" id="{1E572336-6626-4652-96D2-D8FCFE9AF798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6445250"/>
            <a:ext cx="396875" cy="133350"/>
            <a:chOff x="812" y="5252"/>
            <a:chExt cx="250" cy="84"/>
          </a:xfrm>
        </p:grpSpPr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6E617181-853C-4FD8-A08E-0632DAA342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21566" name="WordArt 62">
              <a:extLst>
                <a:ext uri="{FF2B5EF4-FFF2-40B4-BE49-F238E27FC236}">
                  <a16:creationId xmlns:a16="http://schemas.microsoft.com/office/drawing/2014/main" id="{1AE5D769-DF41-4873-ACA2-5736A354D0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21567" name="Group 63">
            <a:extLst>
              <a:ext uri="{FF2B5EF4-FFF2-40B4-BE49-F238E27FC236}">
                <a16:creationId xmlns:a16="http://schemas.microsoft.com/office/drawing/2014/main" id="{3A459B76-368A-4C50-8018-E14247471C5A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8470900"/>
            <a:ext cx="530225" cy="133350"/>
            <a:chOff x="1273" y="5479"/>
            <a:chExt cx="334" cy="84"/>
          </a:xfrm>
        </p:grpSpPr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F9FE644E-F647-46C9-BD0E-C311FB96E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47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  <p:sp>
          <p:nvSpPr>
            <p:cNvPr id="21569" name="WordArt 65">
              <a:extLst>
                <a:ext uri="{FF2B5EF4-FFF2-40B4-BE49-F238E27FC236}">
                  <a16:creationId xmlns:a16="http://schemas.microsoft.com/office/drawing/2014/main" id="{5389409C-F40A-488A-8A1D-EAFFA226A6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48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</p:grpSp>
      <p:grpSp>
        <p:nvGrpSpPr>
          <p:cNvPr id="21570" name="Group 66">
            <a:extLst>
              <a:ext uri="{FF2B5EF4-FFF2-40B4-BE49-F238E27FC236}">
                <a16:creationId xmlns:a16="http://schemas.microsoft.com/office/drawing/2014/main" id="{F0F146D0-2027-4475-8426-E0E152EA0427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3790950"/>
            <a:ext cx="396875" cy="133350"/>
            <a:chOff x="819" y="5479"/>
            <a:chExt cx="250" cy="84"/>
          </a:xfrm>
        </p:grpSpPr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F8FF9F03-1651-4810-9508-E05D61CF94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  <p:sp>
          <p:nvSpPr>
            <p:cNvPr id="21572" name="WordArt 68">
              <a:extLst>
                <a:ext uri="{FF2B5EF4-FFF2-40B4-BE49-F238E27FC236}">
                  <a16:creationId xmlns:a16="http://schemas.microsoft.com/office/drawing/2014/main" id="{FB7983C5-C10A-4639-90C0-8C9AD29600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</p:grpSp>
      <p:grpSp>
        <p:nvGrpSpPr>
          <p:cNvPr id="21573" name="Group 69">
            <a:extLst>
              <a:ext uri="{FF2B5EF4-FFF2-40B4-BE49-F238E27FC236}">
                <a16:creationId xmlns:a16="http://schemas.microsoft.com/office/drawing/2014/main" id="{2B8BB11D-B96D-4BEB-B351-89B4D8E73A2E}"/>
              </a:ext>
            </a:extLst>
          </p:cNvPr>
          <p:cNvGrpSpPr>
            <a:grpSpLocks/>
          </p:cNvGrpSpPr>
          <p:nvPr/>
        </p:nvGrpSpPr>
        <p:grpSpPr bwMode="auto">
          <a:xfrm>
            <a:off x="795338" y="5995988"/>
            <a:ext cx="396875" cy="133350"/>
            <a:chOff x="472" y="5252"/>
            <a:chExt cx="250" cy="84"/>
          </a:xfrm>
        </p:grpSpPr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961F78F3-F352-4E99-888C-3A6BBF21B6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48AF4499-FBCC-4349-AC58-7441F18C31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D37D801C-886C-442F-8359-BFDCEA204F0F}"/>
              </a:ext>
            </a:extLst>
          </p:cNvPr>
          <p:cNvGrpSpPr>
            <a:grpSpLocks/>
          </p:cNvGrpSpPr>
          <p:nvPr/>
        </p:nvGrpSpPr>
        <p:grpSpPr bwMode="auto">
          <a:xfrm>
            <a:off x="1874838" y="5321300"/>
            <a:ext cx="396875" cy="133350"/>
            <a:chOff x="479" y="5479"/>
            <a:chExt cx="250" cy="84"/>
          </a:xfrm>
        </p:grpSpPr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0B522F8D-7AC5-4669-B362-1CD62C1C89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5984E54A-31E0-48C9-9301-2B7E604476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</p:grpSp>
      <p:grpSp>
        <p:nvGrpSpPr>
          <p:cNvPr id="21579" name="Group 75">
            <a:extLst>
              <a:ext uri="{FF2B5EF4-FFF2-40B4-BE49-F238E27FC236}">
                <a16:creationId xmlns:a16="http://schemas.microsoft.com/office/drawing/2014/main" id="{CAD6C3FC-CF23-4A36-96BB-EA0BA8408A9E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9910763"/>
            <a:ext cx="530225" cy="133350"/>
            <a:chOff x="1266" y="5675"/>
            <a:chExt cx="334" cy="84"/>
          </a:xfrm>
        </p:grpSpPr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51B42434-A3DB-4817-8813-21EA1F55A8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67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A9372B66-2DE3-42E2-BCBB-0C3B61FE44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67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</p:grpSp>
      <p:grpSp>
        <p:nvGrpSpPr>
          <p:cNvPr id="21582" name="Group 78">
            <a:extLst>
              <a:ext uri="{FF2B5EF4-FFF2-40B4-BE49-F238E27FC236}">
                <a16:creationId xmlns:a16="http://schemas.microsoft.com/office/drawing/2014/main" id="{44DE9721-8F49-4EFD-BD7D-D8935CC4F57F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1630363"/>
            <a:ext cx="396875" cy="133350"/>
            <a:chOff x="812" y="5675"/>
            <a:chExt cx="250" cy="84"/>
          </a:xfrm>
        </p:grpSpPr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EB43737A-BB03-4EAD-A7C2-FBC1F39D40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281990B2-E835-42F4-8352-483F70A74F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37DF8D51-8CA3-4B23-9AD7-E3F03218F7C1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9371013"/>
            <a:ext cx="530225" cy="133350"/>
            <a:chOff x="1273" y="5902"/>
            <a:chExt cx="334" cy="84"/>
          </a:xfrm>
        </p:grpSpPr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6E3D81FD-9B1B-4839-9B84-62AD05F3DD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90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6EC4DE59-5DDA-4ACA-9FF1-4A23AD2602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90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</p:grpSp>
      <p:grpSp>
        <p:nvGrpSpPr>
          <p:cNvPr id="21588" name="Group 84">
            <a:extLst>
              <a:ext uri="{FF2B5EF4-FFF2-40B4-BE49-F238E27FC236}">
                <a16:creationId xmlns:a16="http://schemas.microsoft.com/office/drawing/2014/main" id="{62BC9CEF-BD08-4F36-BE71-3671CC45FBBC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4375150"/>
            <a:ext cx="396875" cy="133350"/>
            <a:chOff x="819" y="5902"/>
            <a:chExt cx="250" cy="84"/>
          </a:xfrm>
        </p:grpSpPr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FD08BC6C-1558-4345-B133-A807868575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F4951551-93DC-496B-9B03-E7BDA0B9DD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C1BA79AC-9767-4381-B44C-19D28915A40F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5680075"/>
            <a:ext cx="396875" cy="133350"/>
            <a:chOff x="472" y="5675"/>
            <a:chExt cx="250" cy="84"/>
          </a:xfrm>
        </p:grpSpPr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4FFBC554-FDC2-4FA9-AA3F-8583EA2068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1E7CD755-8BD1-4038-BA5C-32C617421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F018065B-9E3E-482B-8B45-39D3E3F8FD68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10631488"/>
            <a:ext cx="396875" cy="133350"/>
            <a:chOff x="479" y="5902"/>
            <a:chExt cx="250" cy="84"/>
          </a:xfrm>
        </p:grpSpPr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C711DA81-004A-4C68-9F0C-0AFC566187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00BF9174-60C0-4119-82CB-4B7318FBA1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</p:grpSp>
      <p:grpSp>
        <p:nvGrpSpPr>
          <p:cNvPr id="21597" name="Group 93">
            <a:extLst>
              <a:ext uri="{FF2B5EF4-FFF2-40B4-BE49-F238E27FC236}">
                <a16:creationId xmlns:a16="http://schemas.microsoft.com/office/drawing/2014/main" id="{5523FD9B-A4A7-4B77-9E02-FD5E066A8D47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4556125"/>
            <a:ext cx="530225" cy="133350"/>
            <a:chOff x="1266" y="6159"/>
            <a:chExt cx="334" cy="84"/>
          </a:xfrm>
        </p:grpSpPr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95925366-4584-49C2-82DA-129042AE92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1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967AEE62-D1F8-4EE0-BD54-6E04EF432E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1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</p:grpSp>
      <p:grpSp>
        <p:nvGrpSpPr>
          <p:cNvPr id="21600" name="Group 96">
            <a:extLst>
              <a:ext uri="{FF2B5EF4-FFF2-40B4-BE49-F238E27FC236}">
                <a16:creationId xmlns:a16="http://schemas.microsoft.com/office/drawing/2014/main" id="{07E8CE88-D507-4FBC-AF69-2F7DC804FE24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580188"/>
            <a:ext cx="396875" cy="133350"/>
            <a:chOff x="812" y="6159"/>
            <a:chExt cx="250" cy="84"/>
          </a:xfrm>
        </p:grpSpPr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288C6973-49DA-4EDD-A2EB-85411358B2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564BD755-7F4F-4853-88CC-4D329DDB28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</p:grpSp>
      <p:grpSp>
        <p:nvGrpSpPr>
          <p:cNvPr id="21603" name="Group 99">
            <a:extLst>
              <a:ext uri="{FF2B5EF4-FFF2-40B4-BE49-F238E27FC236}">
                <a16:creationId xmlns:a16="http://schemas.microsoft.com/office/drawing/2014/main" id="{9DC3C866-A0FF-4D6B-B9F7-1ADA5F74CEFE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530225" cy="133350"/>
            <a:chOff x="4583" y="2019"/>
            <a:chExt cx="334" cy="84"/>
          </a:xfrm>
        </p:grpSpPr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24ECF671-1330-4791-9F8A-652B8014B8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0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12DF1748-A732-452C-B980-D0894F145B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0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E747E1FF-BF2C-4D11-9EB5-647812950C2C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2890838"/>
            <a:ext cx="396875" cy="133350"/>
            <a:chOff x="4129" y="2019"/>
            <a:chExt cx="250" cy="84"/>
          </a:xfrm>
        </p:grpSpPr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9DA45F65-0687-437F-BB44-5BF321DBCD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9" y="20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8B490EE8-5770-48F8-8251-85E80D7D92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0" y="20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</p:grpSp>
      <p:grpSp>
        <p:nvGrpSpPr>
          <p:cNvPr id="21609" name="Group 105">
            <a:extLst>
              <a:ext uri="{FF2B5EF4-FFF2-40B4-BE49-F238E27FC236}">
                <a16:creationId xmlns:a16="http://schemas.microsoft.com/office/drawing/2014/main" id="{0CB03DDB-97F0-433C-AD34-FDEDB0E9E32C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7345363"/>
            <a:ext cx="396875" cy="133350"/>
            <a:chOff x="472" y="6159"/>
            <a:chExt cx="250" cy="84"/>
          </a:xfrm>
        </p:grpSpPr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C3BED3B6-6288-4F08-B4E9-A9A34DDA39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  <p:sp>
          <p:nvSpPr>
            <p:cNvPr id="21611" name="WordArt 107">
              <a:extLst>
                <a:ext uri="{FF2B5EF4-FFF2-40B4-BE49-F238E27FC236}">
                  <a16:creationId xmlns:a16="http://schemas.microsoft.com/office/drawing/2014/main" id="{EFCBED4F-85E5-4A9C-824C-6ACA8DE75C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</p:grpSp>
      <p:grpSp>
        <p:nvGrpSpPr>
          <p:cNvPr id="21612" name="Group 108">
            <a:extLst>
              <a:ext uri="{FF2B5EF4-FFF2-40B4-BE49-F238E27FC236}">
                <a16:creationId xmlns:a16="http://schemas.microsoft.com/office/drawing/2014/main" id="{0B11F091-4C4F-437B-A338-4B079B7DFC96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7931150"/>
            <a:ext cx="396875" cy="133350"/>
            <a:chOff x="479" y="6386"/>
            <a:chExt cx="250" cy="84"/>
          </a:xfrm>
        </p:grpSpPr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C7C1ECEE-1315-41B9-BE5F-428C58ECFE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63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  <p:sp>
          <p:nvSpPr>
            <p:cNvPr id="21614" name="WordArt 110">
              <a:extLst>
                <a:ext uri="{FF2B5EF4-FFF2-40B4-BE49-F238E27FC236}">
                  <a16:creationId xmlns:a16="http://schemas.microsoft.com/office/drawing/2014/main" id="{34B0C402-7FCB-42EC-823A-AF0C8BCB43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63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</p:grpSp>
      <p:grpSp>
        <p:nvGrpSpPr>
          <p:cNvPr id="21615" name="Group 111">
            <a:extLst>
              <a:ext uri="{FF2B5EF4-FFF2-40B4-BE49-F238E27FC236}">
                <a16:creationId xmlns:a16="http://schemas.microsoft.com/office/drawing/2014/main" id="{1828A69A-80F7-4971-8AE2-67DB2B48952E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521075"/>
            <a:ext cx="530225" cy="133350"/>
            <a:chOff x="4576" y="2216"/>
            <a:chExt cx="334" cy="84"/>
          </a:xfrm>
        </p:grpSpPr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B3A65E16-6431-43C0-91A4-E54DF35EE7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21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  <p:sp>
          <p:nvSpPr>
            <p:cNvPr id="21617" name="WordArt 113">
              <a:extLst>
                <a:ext uri="{FF2B5EF4-FFF2-40B4-BE49-F238E27FC236}">
                  <a16:creationId xmlns:a16="http://schemas.microsoft.com/office/drawing/2014/main" id="{97A8810A-1F20-4BBF-B279-E418E9FCA4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21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</p:grpSp>
      <p:grpSp>
        <p:nvGrpSpPr>
          <p:cNvPr id="21618" name="Group 114">
            <a:extLst>
              <a:ext uri="{FF2B5EF4-FFF2-40B4-BE49-F238E27FC236}">
                <a16:creationId xmlns:a16="http://schemas.microsoft.com/office/drawing/2014/main" id="{9009D4F0-E886-4F68-9487-5E4FA09E08F3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2079625"/>
            <a:ext cx="396875" cy="133350"/>
            <a:chOff x="4122" y="2216"/>
            <a:chExt cx="250" cy="84"/>
          </a:xfrm>
        </p:grpSpPr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CA21137C-93C8-4666-9806-7D9F5F0484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  <p:sp>
          <p:nvSpPr>
            <p:cNvPr id="21620" name="WordArt 116">
              <a:extLst>
                <a:ext uri="{FF2B5EF4-FFF2-40B4-BE49-F238E27FC236}">
                  <a16:creationId xmlns:a16="http://schemas.microsoft.com/office/drawing/2014/main" id="{0C915883-7EDB-44FA-B4EC-518F1F60FD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</p:grpSp>
      <p:grpSp>
        <p:nvGrpSpPr>
          <p:cNvPr id="21621" name="Group 117">
            <a:extLst>
              <a:ext uri="{FF2B5EF4-FFF2-40B4-BE49-F238E27FC236}">
                <a16:creationId xmlns:a16="http://schemas.microsoft.com/office/drawing/2014/main" id="{F92C90C7-76B5-493C-9385-6F48EC275C83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2170113"/>
            <a:ext cx="530225" cy="133350"/>
            <a:chOff x="4583" y="2443"/>
            <a:chExt cx="334" cy="84"/>
          </a:xfrm>
        </p:grpSpPr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EE77C1A5-6607-4457-A7F2-7CDD689C76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4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  <p:sp>
          <p:nvSpPr>
            <p:cNvPr id="21623" name="WordArt 119">
              <a:extLst>
                <a:ext uri="{FF2B5EF4-FFF2-40B4-BE49-F238E27FC236}">
                  <a16:creationId xmlns:a16="http://schemas.microsoft.com/office/drawing/2014/main" id="{9C82D148-80CE-4C94-A6E3-8AF9F37305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4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</p:grpSp>
      <p:grpSp>
        <p:nvGrpSpPr>
          <p:cNvPr id="21624" name="Group 120">
            <a:extLst>
              <a:ext uri="{FF2B5EF4-FFF2-40B4-BE49-F238E27FC236}">
                <a16:creationId xmlns:a16="http://schemas.microsoft.com/office/drawing/2014/main" id="{076ABC26-EEC8-45D0-B63D-E137466E1987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4779963"/>
            <a:ext cx="396875" cy="133350"/>
            <a:chOff x="3782" y="2216"/>
            <a:chExt cx="250" cy="84"/>
          </a:xfrm>
        </p:grpSpPr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3D02D1BC-6CCB-4DBA-8F84-44EC0061AD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  <p:sp>
          <p:nvSpPr>
            <p:cNvPr id="21626" name="WordArt 122">
              <a:extLst>
                <a:ext uri="{FF2B5EF4-FFF2-40B4-BE49-F238E27FC236}">
                  <a16:creationId xmlns:a16="http://schemas.microsoft.com/office/drawing/2014/main" id="{EC3930BB-1D7B-4A13-8C51-4783987109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</p:grpSp>
      <p:grpSp>
        <p:nvGrpSpPr>
          <p:cNvPr id="21627" name="Group 123">
            <a:extLst>
              <a:ext uri="{FF2B5EF4-FFF2-40B4-BE49-F238E27FC236}">
                <a16:creationId xmlns:a16="http://schemas.microsoft.com/office/drawing/2014/main" id="{808F489B-28E4-4104-9142-D8ABC70A0698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2305050"/>
            <a:ext cx="530225" cy="133350"/>
            <a:chOff x="4576" y="2700"/>
            <a:chExt cx="334" cy="84"/>
          </a:xfrm>
        </p:grpSpPr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22AF1C5A-2F11-461D-855F-1034388B51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7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  <p:sp>
          <p:nvSpPr>
            <p:cNvPr id="21629" name="WordArt 125">
              <a:extLst>
                <a:ext uri="{FF2B5EF4-FFF2-40B4-BE49-F238E27FC236}">
                  <a16:creationId xmlns:a16="http://schemas.microsoft.com/office/drawing/2014/main" id="{65E8F0C2-B5F3-45A6-914C-F8A4C05FAD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7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</p:grpSp>
      <p:grpSp>
        <p:nvGrpSpPr>
          <p:cNvPr id="21630" name="Group 126">
            <a:extLst>
              <a:ext uri="{FF2B5EF4-FFF2-40B4-BE49-F238E27FC236}">
                <a16:creationId xmlns:a16="http://schemas.microsoft.com/office/drawing/2014/main" id="{385FF4DF-3260-4237-A38C-6A34511A1C6E}"/>
              </a:ext>
            </a:extLst>
          </p:cNvPr>
          <p:cNvGrpSpPr>
            <a:grpSpLocks/>
          </p:cNvGrpSpPr>
          <p:nvPr/>
        </p:nvGrpSpPr>
        <p:grpSpPr bwMode="auto">
          <a:xfrm>
            <a:off x="1651000" y="2665413"/>
            <a:ext cx="530225" cy="133350"/>
            <a:chOff x="4583" y="2927"/>
            <a:chExt cx="334" cy="84"/>
          </a:xfrm>
        </p:grpSpPr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922290E1-32A2-4D93-9A56-52449F7261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9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  <p:sp>
          <p:nvSpPr>
            <p:cNvPr id="21632" name="WordArt 128">
              <a:extLst>
                <a:ext uri="{FF2B5EF4-FFF2-40B4-BE49-F238E27FC236}">
                  <a16:creationId xmlns:a16="http://schemas.microsoft.com/office/drawing/2014/main" id="{4203B4C0-D99D-4CE3-9564-A897A7F10C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9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914EC3D9-A762-43F4-B22A-2FB22DAAF3D6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000125"/>
            <a:ext cx="9180513" cy="10440988"/>
            <a:chOff x="76" y="630"/>
            <a:chExt cx="5783" cy="6577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B990C4B2-3CAF-4E8B-BD66-C52FBE477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898"/>
              <a:ext cx="2722" cy="2835"/>
            </a:xfrm>
            <a:custGeom>
              <a:avLst/>
              <a:gdLst>
                <a:gd name="T0" fmla="*/ 1248 w 2722"/>
                <a:gd name="T1" fmla="*/ 2835 h 2835"/>
                <a:gd name="T2" fmla="*/ 1021 w 2722"/>
                <a:gd name="T3" fmla="*/ 2608 h 2835"/>
                <a:gd name="T4" fmla="*/ 794 w 2722"/>
                <a:gd name="T5" fmla="*/ 2495 h 2835"/>
                <a:gd name="T6" fmla="*/ 681 w 2722"/>
                <a:gd name="T7" fmla="*/ 2041 h 2835"/>
                <a:gd name="T8" fmla="*/ 567 w 2722"/>
                <a:gd name="T9" fmla="*/ 2155 h 2835"/>
                <a:gd name="T10" fmla="*/ 454 w 2722"/>
                <a:gd name="T11" fmla="*/ 2381 h 2835"/>
                <a:gd name="T12" fmla="*/ 341 w 2722"/>
                <a:gd name="T13" fmla="*/ 2495 h 2835"/>
                <a:gd name="T14" fmla="*/ 227 w 2722"/>
                <a:gd name="T15" fmla="*/ 2608 h 2835"/>
                <a:gd name="T16" fmla="*/ 0 w 2722"/>
                <a:gd name="T17" fmla="*/ 2268 h 2835"/>
                <a:gd name="T18" fmla="*/ 114 w 2722"/>
                <a:gd name="T19" fmla="*/ 1701 h 2835"/>
                <a:gd name="T20" fmla="*/ 681 w 2722"/>
                <a:gd name="T21" fmla="*/ 1588 h 2835"/>
                <a:gd name="T22" fmla="*/ 567 w 2722"/>
                <a:gd name="T23" fmla="*/ 1474 h 2835"/>
                <a:gd name="T24" fmla="*/ 454 w 2722"/>
                <a:gd name="T25" fmla="*/ 1361 h 2835"/>
                <a:gd name="T26" fmla="*/ 341 w 2722"/>
                <a:gd name="T27" fmla="*/ 1247 h 2835"/>
                <a:gd name="T28" fmla="*/ 454 w 2722"/>
                <a:gd name="T29" fmla="*/ 907 h 2835"/>
                <a:gd name="T30" fmla="*/ 681 w 2722"/>
                <a:gd name="T31" fmla="*/ 794 h 2835"/>
                <a:gd name="T32" fmla="*/ 794 w 2722"/>
                <a:gd name="T33" fmla="*/ 907 h 2835"/>
                <a:gd name="T34" fmla="*/ 1021 w 2722"/>
                <a:gd name="T35" fmla="*/ 794 h 2835"/>
                <a:gd name="T36" fmla="*/ 1134 w 2722"/>
                <a:gd name="T37" fmla="*/ 680 h 2835"/>
                <a:gd name="T38" fmla="*/ 1021 w 2722"/>
                <a:gd name="T39" fmla="*/ 340 h 2835"/>
                <a:gd name="T40" fmla="*/ 908 w 2722"/>
                <a:gd name="T41" fmla="*/ 227 h 2835"/>
                <a:gd name="T42" fmla="*/ 1134 w 2722"/>
                <a:gd name="T43" fmla="*/ 113 h 2835"/>
                <a:gd name="T44" fmla="*/ 1361 w 2722"/>
                <a:gd name="T45" fmla="*/ 0 h 2835"/>
                <a:gd name="T46" fmla="*/ 1475 w 2722"/>
                <a:gd name="T47" fmla="*/ 113 h 2835"/>
                <a:gd name="T48" fmla="*/ 1701 w 2722"/>
                <a:gd name="T49" fmla="*/ 340 h 2835"/>
                <a:gd name="T50" fmla="*/ 1588 w 2722"/>
                <a:gd name="T51" fmla="*/ 794 h 2835"/>
                <a:gd name="T52" fmla="*/ 1475 w 2722"/>
                <a:gd name="T53" fmla="*/ 1021 h 2835"/>
                <a:gd name="T54" fmla="*/ 1588 w 2722"/>
                <a:gd name="T55" fmla="*/ 1134 h 2835"/>
                <a:gd name="T56" fmla="*/ 1815 w 2722"/>
                <a:gd name="T57" fmla="*/ 1247 h 2835"/>
                <a:gd name="T58" fmla="*/ 2609 w 2722"/>
                <a:gd name="T59" fmla="*/ 1134 h 2835"/>
                <a:gd name="T60" fmla="*/ 2722 w 2722"/>
                <a:gd name="T61" fmla="*/ 1588 h 2835"/>
                <a:gd name="T62" fmla="*/ 2609 w 2722"/>
                <a:gd name="T63" fmla="*/ 1928 h 2835"/>
                <a:gd name="T64" fmla="*/ 2382 w 2722"/>
                <a:gd name="T65" fmla="*/ 2041 h 2835"/>
                <a:gd name="T66" fmla="*/ 2268 w 2722"/>
                <a:gd name="T67" fmla="*/ 2155 h 2835"/>
                <a:gd name="T68" fmla="*/ 2155 w 2722"/>
                <a:gd name="T69" fmla="*/ 2268 h 2835"/>
                <a:gd name="T70" fmla="*/ 1928 w 2722"/>
                <a:gd name="T71" fmla="*/ 2381 h 2835"/>
                <a:gd name="T72" fmla="*/ 1815 w 2722"/>
                <a:gd name="T73" fmla="*/ 260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2" h="2835">
                  <a:moveTo>
                    <a:pt x="1815" y="2835"/>
                  </a:moveTo>
                  <a:lnTo>
                    <a:pt x="1248" y="2835"/>
                  </a:lnTo>
                  <a:lnTo>
                    <a:pt x="1248" y="2608"/>
                  </a:lnTo>
                  <a:lnTo>
                    <a:pt x="1021" y="2608"/>
                  </a:lnTo>
                  <a:lnTo>
                    <a:pt x="1021" y="2495"/>
                  </a:lnTo>
                  <a:lnTo>
                    <a:pt x="794" y="2495"/>
                  </a:lnTo>
                  <a:lnTo>
                    <a:pt x="794" y="2041"/>
                  </a:lnTo>
                  <a:lnTo>
                    <a:pt x="681" y="2041"/>
                  </a:lnTo>
                  <a:lnTo>
                    <a:pt x="681" y="2155"/>
                  </a:lnTo>
                  <a:lnTo>
                    <a:pt x="567" y="2155"/>
                  </a:lnTo>
                  <a:lnTo>
                    <a:pt x="567" y="2381"/>
                  </a:lnTo>
                  <a:lnTo>
                    <a:pt x="454" y="2381"/>
                  </a:lnTo>
                  <a:lnTo>
                    <a:pt x="454" y="2495"/>
                  </a:lnTo>
                  <a:lnTo>
                    <a:pt x="341" y="2495"/>
                  </a:lnTo>
                  <a:lnTo>
                    <a:pt x="341" y="2608"/>
                  </a:lnTo>
                  <a:lnTo>
                    <a:pt x="227" y="2608"/>
                  </a:lnTo>
                  <a:lnTo>
                    <a:pt x="227" y="2268"/>
                  </a:lnTo>
                  <a:lnTo>
                    <a:pt x="0" y="2268"/>
                  </a:lnTo>
                  <a:lnTo>
                    <a:pt x="0" y="1701"/>
                  </a:lnTo>
                  <a:lnTo>
                    <a:pt x="114" y="1701"/>
                  </a:lnTo>
                  <a:lnTo>
                    <a:pt x="114" y="1588"/>
                  </a:lnTo>
                  <a:lnTo>
                    <a:pt x="681" y="1588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247"/>
                  </a:lnTo>
                  <a:lnTo>
                    <a:pt x="341" y="1247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475" y="113"/>
                  </a:lnTo>
                  <a:lnTo>
                    <a:pt x="1475" y="340"/>
                  </a:lnTo>
                  <a:lnTo>
                    <a:pt x="1701" y="340"/>
                  </a:lnTo>
                  <a:lnTo>
                    <a:pt x="1701" y="794"/>
                  </a:lnTo>
                  <a:lnTo>
                    <a:pt x="1588" y="794"/>
                  </a:lnTo>
                  <a:lnTo>
                    <a:pt x="1588" y="1021"/>
                  </a:lnTo>
                  <a:lnTo>
                    <a:pt x="1475" y="1021"/>
                  </a:lnTo>
                  <a:lnTo>
                    <a:pt x="1475" y="1134"/>
                  </a:lnTo>
                  <a:lnTo>
                    <a:pt x="1588" y="1134"/>
                  </a:lnTo>
                  <a:lnTo>
                    <a:pt x="1588" y="1247"/>
                  </a:lnTo>
                  <a:lnTo>
                    <a:pt x="1815" y="1247"/>
                  </a:lnTo>
                  <a:lnTo>
                    <a:pt x="1815" y="1134"/>
                  </a:lnTo>
                  <a:lnTo>
                    <a:pt x="2609" y="1134"/>
                  </a:lnTo>
                  <a:lnTo>
                    <a:pt x="2609" y="1588"/>
                  </a:lnTo>
                  <a:lnTo>
                    <a:pt x="2722" y="1588"/>
                  </a:lnTo>
                  <a:lnTo>
                    <a:pt x="2722" y="1928"/>
                  </a:lnTo>
                  <a:lnTo>
                    <a:pt x="2609" y="1928"/>
                  </a:lnTo>
                  <a:lnTo>
                    <a:pt x="2609" y="2041"/>
                  </a:lnTo>
                  <a:lnTo>
                    <a:pt x="2382" y="2041"/>
                  </a:lnTo>
                  <a:lnTo>
                    <a:pt x="2382" y="2155"/>
                  </a:lnTo>
                  <a:lnTo>
                    <a:pt x="2268" y="2155"/>
                  </a:lnTo>
                  <a:lnTo>
                    <a:pt x="2268" y="2268"/>
                  </a:lnTo>
                  <a:lnTo>
                    <a:pt x="2155" y="2268"/>
                  </a:lnTo>
                  <a:lnTo>
                    <a:pt x="2155" y="2381"/>
                  </a:lnTo>
                  <a:lnTo>
                    <a:pt x="1928" y="2381"/>
                  </a:lnTo>
                  <a:lnTo>
                    <a:pt x="1928" y="2608"/>
                  </a:lnTo>
                  <a:lnTo>
                    <a:pt x="1815" y="2608"/>
                  </a:lnTo>
                  <a:lnTo>
                    <a:pt x="1815" y="283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81F8E319-3546-4766-9C6D-A5CA07EC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939"/>
              <a:ext cx="567" cy="681"/>
            </a:xfrm>
            <a:custGeom>
              <a:avLst/>
              <a:gdLst>
                <a:gd name="T0" fmla="*/ 0 w 567"/>
                <a:gd name="T1" fmla="*/ 567 h 681"/>
                <a:gd name="T2" fmla="*/ 226 w 567"/>
                <a:gd name="T3" fmla="*/ 567 h 681"/>
                <a:gd name="T4" fmla="*/ 226 w 567"/>
                <a:gd name="T5" fmla="*/ 681 h 681"/>
                <a:gd name="T6" fmla="*/ 567 w 567"/>
                <a:gd name="T7" fmla="*/ 681 h 681"/>
                <a:gd name="T8" fmla="*/ 567 w 567"/>
                <a:gd name="T9" fmla="*/ 454 h 681"/>
                <a:gd name="T10" fmla="*/ 453 w 567"/>
                <a:gd name="T11" fmla="*/ 454 h 681"/>
                <a:gd name="T12" fmla="*/ 453 w 567"/>
                <a:gd name="T13" fmla="*/ 0 h 681"/>
                <a:gd name="T14" fmla="*/ 340 w 567"/>
                <a:gd name="T15" fmla="*/ 0 h 681"/>
                <a:gd name="T16" fmla="*/ 340 w 567"/>
                <a:gd name="T17" fmla="*/ 114 h 681"/>
                <a:gd name="T18" fmla="*/ 226 w 567"/>
                <a:gd name="T19" fmla="*/ 114 h 681"/>
                <a:gd name="T20" fmla="*/ 226 w 567"/>
                <a:gd name="T21" fmla="*/ 340 h 681"/>
                <a:gd name="T22" fmla="*/ 113 w 567"/>
                <a:gd name="T23" fmla="*/ 340 h 681"/>
                <a:gd name="T24" fmla="*/ 113 w 567"/>
                <a:gd name="T25" fmla="*/ 454 h 681"/>
                <a:gd name="T26" fmla="*/ 0 w 567"/>
                <a:gd name="T27" fmla="*/ 454 h 681"/>
                <a:gd name="T28" fmla="*/ 0 w 567"/>
                <a:gd name="T29" fmla="*/ 5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1">
                  <a:moveTo>
                    <a:pt x="0" y="567"/>
                  </a:moveTo>
                  <a:lnTo>
                    <a:pt x="226" y="567"/>
                  </a:lnTo>
                  <a:lnTo>
                    <a:pt x="226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5EEB75CB-3FA0-4C73-B555-D5243B74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4145"/>
              <a:ext cx="1134" cy="908"/>
            </a:xfrm>
            <a:custGeom>
              <a:avLst/>
              <a:gdLst>
                <a:gd name="T0" fmla="*/ 907 w 1134"/>
                <a:gd name="T1" fmla="*/ 0 h 908"/>
                <a:gd name="T2" fmla="*/ 340 w 1134"/>
                <a:gd name="T3" fmla="*/ 0 h 908"/>
                <a:gd name="T4" fmla="*/ 340 w 1134"/>
                <a:gd name="T5" fmla="*/ 114 h 908"/>
                <a:gd name="T6" fmla="*/ 227 w 1134"/>
                <a:gd name="T7" fmla="*/ 114 h 908"/>
                <a:gd name="T8" fmla="*/ 227 w 1134"/>
                <a:gd name="T9" fmla="*/ 454 h 908"/>
                <a:gd name="T10" fmla="*/ 0 w 1134"/>
                <a:gd name="T11" fmla="*/ 454 h 908"/>
                <a:gd name="T12" fmla="*/ 0 w 1134"/>
                <a:gd name="T13" fmla="*/ 681 h 908"/>
                <a:gd name="T14" fmla="*/ 113 w 1134"/>
                <a:gd name="T15" fmla="*/ 681 h 908"/>
                <a:gd name="T16" fmla="*/ 113 w 1134"/>
                <a:gd name="T17" fmla="*/ 794 h 908"/>
                <a:gd name="T18" fmla="*/ 340 w 1134"/>
                <a:gd name="T19" fmla="*/ 794 h 908"/>
                <a:gd name="T20" fmla="*/ 340 w 1134"/>
                <a:gd name="T21" fmla="*/ 908 h 908"/>
                <a:gd name="T22" fmla="*/ 453 w 1134"/>
                <a:gd name="T23" fmla="*/ 908 h 908"/>
                <a:gd name="T24" fmla="*/ 453 w 1134"/>
                <a:gd name="T25" fmla="*/ 454 h 908"/>
                <a:gd name="T26" fmla="*/ 567 w 1134"/>
                <a:gd name="T27" fmla="*/ 454 h 908"/>
                <a:gd name="T28" fmla="*/ 567 w 1134"/>
                <a:gd name="T29" fmla="*/ 341 h 908"/>
                <a:gd name="T30" fmla="*/ 1134 w 1134"/>
                <a:gd name="T31" fmla="*/ 341 h 908"/>
                <a:gd name="T32" fmla="*/ 1134 w 1134"/>
                <a:gd name="T33" fmla="*/ 227 h 908"/>
                <a:gd name="T34" fmla="*/ 1020 w 1134"/>
                <a:gd name="T35" fmla="*/ 227 h 908"/>
                <a:gd name="T36" fmla="*/ 1020 w 1134"/>
                <a:gd name="T37" fmla="*/ 114 h 908"/>
                <a:gd name="T38" fmla="*/ 907 w 1134"/>
                <a:gd name="T39" fmla="*/ 114 h 908"/>
                <a:gd name="T40" fmla="*/ 907 w 1134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8">
                  <a:moveTo>
                    <a:pt x="90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908"/>
                  </a:lnTo>
                  <a:lnTo>
                    <a:pt x="453" y="908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F6B0F519-8E61-4049-8740-4B6C1B966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1248" cy="907"/>
            </a:xfrm>
            <a:custGeom>
              <a:avLst/>
              <a:gdLst>
                <a:gd name="T0" fmla="*/ 1248 w 1248"/>
                <a:gd name="T1" fmla="*/ 0 h 907"/>
                <a:gd name="T2" fmla="*/ 794 w 1248"/>
                <a:gd name="T3" fmla="*/ 0 h 907"/>
                <a:gd name="T4" fmla="*/ 794 w 1248"/>
                <a:gd name="T5" fmla="*/ 113 h 907"/>
                <a:gd name="T6" fmla="*/ 567 w 1248"/>
                <a:gd name="T7" fmla="*/ 113 h 907"/>
                <a:gd name="T8" fmla="*/ 567 w 1248"/>
                <a:gd name="T9" fmla="*/ 226 h 907"/>
                <a:gd name="T10" fmla="*/ 114 w 1248"/>
                <a:gd name="T11" fmla="*/ 226 h 907"/>
                <a:gd name="T12" fmla="*/ 114 w 1248"/>
                <a:gd name="T13" fmla="*/ 340 h 907"/>
                <a:gd name="T14" fmla="*/ 0 w 1248"/>
                <a:gd name="T15" fmla="*/ 340 h 907"/>
                <a:gd name="T16" fmla="*/ 0 w 1248"/>
                <a:gd name="T17" fmla="*/ 453 h 907"/>
                <a:gd name="T18" fmla="*/ 114 w 1248"/>
                <a:gd name="T19" fmla="*/ 453 h 907"/>
                <a:gd name="T20" fmla="*/ 114 w 1248"/>
                <a:gd name="T21" fmla="*/ 793 h 907"/>
                <a:gd name="T22" fmla="*/ 340 w 1248"/>
                <a:gd name="T23" fmla="*/ 793 h 907"/>
                <a:gd name="T24" fmla="*/ 340 w 1248"/>
                <a:gd name="T25" fmla="*/ 907 h 907"/>
                <a:gd name="T26" fmla="*/ 454 w 1248"/>
                <a:gd name="T27" fmla="*/ 907 h 907"/>
                <a:gd name="T28" fmla="*/ 454 w 1248"/>
                <a:gd name="T29" fmla="*/ 680 h 907"/>
                <a:gd name="T30" fmla="*/ 681 w 1248"/>
                <a:gd name="T31" fmla="*/ 680 h 907"/>
                <a:gd name="T32" fmla="*/ 681 w 1248"/>
                <a:gd name="T33" fmla="*/ 340 h 907"/>
                <a:gd name="T34" fmla="*/ 794 w 1248"/>
                <a:gd name="T35" fmla="*/ 340 h 907"/>
                <a:gd name="T36" fmla="*/ 794 w 1248"/>
                <a:gd name="T37" fmla="*/ 226 h 907"/>
                <a:gd name="T38" fmla="*/ 1248 w 1248"/>
                <a:gd name="T39" fmla="*/ 226 h 907"/>
                <a:gd name="T40" fmla="*/ 1248 w 1248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8" h="907">
                  <a:moveTo>
                    <a:pt x="1248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681" y="680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1248" y="226"/>
                  </a:lnTo>
                  <a:lnTo>
                    <a:pt x="124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3EAE9846-9FCD-440B-B173-D193F9E50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692"/>
              <a:ext cx="341" cy="907"/>
            </a:xfrm>
            <a:custGeom>
              <a:avLst/>
              <a:gdLst>
                <a:gd name="T0" fmla="*/ 227 w 341"/>
                <a:gd name="T1" fmla="*/ 0 h 907"/>
                <a:gd name="T2" fmla="*/ 227 w 341"/>
                <a:gd name="T3" fmla="*/ 227 h 907"/>
                <a:gd name="T4" fmla="*/ 341 w 341"/>
                <a:gd name="T5" fmla="*/ 227 h 907"/>
                <a:gd name="T6" fmla="*/ 341 w 341"/>
                <a:gd name="T7" fmla="*/ 567 h 907"/>
                <a:gd name="T8" fmla="*/ 227 w 341"/>
                <a:gd name="T9" fmla="*/ 567 h 907"/>
                <a:gd name="T10" fmla="*/ 227 w 341"/>
                <a:gd name="T11" fmla="*/ 680 h 907"/>
                <a:gd name="T12" fmla="*/ 341 w 341"/>
                <a:gd name="T13" fmla="*/ 680 h 907"/>
                <a:gd name="T14" fmla="*/ 341 w 341"/>
                <a:gd name="T15" fmla="*/ 907 h 907"/>
                <a:gd name="T16" fmla="*/ 227 w 341"/>
                <a:gd name="T17" fmla="*/ 907 h 907"/>
                <a:gd name="T18" fmla="*/ 227 w 341"/>
                <a:gd name="T19" fmla="*/ 794 h 907"/>
                <a:gd name="T20" fmla="*/ 114 w 341"/>
                <a:gd name="T21" fmla="*/ 794 h 907"/>
                <a:gd name="T22" fmla="*/ 114 w 341"/>
                <a:gd name="T23" fmla="*/ 567 h 907"/>
                <a:gd name="T24" fmla="*/ 114 w 341"/>
                <a:gd name="T25" fmla="*/ 340 h 907"/>
                <a:gd name="T26" fmla="*/ 0 w 341"/>
                <a:gd name="T27" fmla="*/ 340 h 907"/>
                <a:gd name="T28" fmla="*/ 0 w 341"/>
                <a:gd name="T29" fmla="*/ 227 h 907"/>
                <a:gd name="T30" fmla="*/ 114 w 341"/>
                <a:gd name="T31" fmla="*/ 227 h 907"/>
                <a:gd name="T32" fmla="*/ 114 w 341"/>
                <a:gd name="T33" fmla="*/ 0 h 907"/>
                <a:gd name="T34" fmla="*/ 227 w 341"/>
                <a:gd name="T3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1" h="907">
                  <a:moveTo>
                    <a:pt x="227" y="0"/>
                  </a:moveTo>
                  <a:lnTo>
                    <a:pt x="227" y="227"/>
                  </a:lnTo>
                  <a:lnTo>
                    <a:pt x="341" y="227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9B9FDC70-C462-4F16-855C-F41F97840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919"/>
              <a:ext cx="567" cy="340"/>
            </a:xfrm>
            <a:custGeom>
              <a:avLst/>
              <a:gdLst>
                <a:gd name="T0" fmla="*/ 567 w 567"/>
                <a:gd name="T1" fmla="*/ 340 h 340"/>
                <a:gd name="T2" fmla="*/ 453 w 567"/>
                <a:gd name="T3" fmla="*/ 340 h 340"/>
                <a:gd name="T4" fmla="*/ 453 w 567"/>
                <a:gd name="T5" fmla="*/ 226 h 340"/>
                <a:gd name="T6" fmla="*/ 0 w 567"/>
                <a:gd name="T7" fmla="*/ 226 h 340"/>
                <a:gd name="T8" fmla="*/ 0 w 567"/>
                <a:gd name="T9" fmla="*/ 113 h 340"/>
                <a:gd name="T10" fmla="*/ 340 w 567"/>
                <a:gd name="T11" fmla="*/ 113 h 340"/>
                <a:gd name="T12" fmla="*/ 340 w 567"/>
                <a:gd name="T13" fmla="*/ 0 h 340"/>
                <a:gd name="T14" fmla="*/ 453 w 567"/>
                <a:gd name="T15" fmla="*/ 0 h 340"/>
                <a:gd name="T16" fmla="*/ 453 w 567"/>
                <a:gd name="T17" fmla="*/ 113 h 340"/>
                <a:gd name="T18" fmla="*/ 567 w 567"/>
                <a:gd name="T19" fmla="*/ 113 h 340"/>
                <a:gd name="T20" fmla="*/ 567 w 567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567" y="340"/>
                  </a:moveTo>
                  <a:lnTo>
                    <a:pt x="453" y="340"/>
                  </a:lnTo>
                  <a:lnTo>
                    <a:pt x="45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96FC8A8F-C844-4094-B36E-927AA747E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465"/>
              <a:ext cx="680" cy="567"/>
            </a:xfrm>
            <a:custGeom>
              <a:avLst/>
              <a:gdLst>
                <a:gd name="T0" fmla="*/ 567 w 680"/>
                <a:gd name="T1" fmla="*/ 0 h 567"/>
                <a:gd name="T2" fmla="*/ 680 w 680"/>
                <a:gd name="T3" fmla="*/ 0 h 567"/>
                <a:gd name="T4" fmla="*/ 680 w 680"/>
                <a:gd name="T5" fmla="*/ 227 h 567"/>
                <a:gd name="T6" fmla="*/ 567 w 680"/>
                <a:gd name="T7" fmla="*/ 227 h 567"/>
                <a:gd name="T8" fmla="*/ 567 w 680"/>
                <a:gd name="T9" fmla="*/ 454 h 567"/>
                <a:gd name="T10" fmla="*/ 340 w 680"/>
                <a:gd name="T11" fmla="*/ 454 h 567"/>
                <a:gd name="T12" fmla="*/ 340 w 680"/>
                <a:gd name="T13" fmla="*/ 567 h 567"/>
                <a:gd name="T14" fmla="*/ 113 w 680"/>
                <a:gd name="T15" fmla="*/ 567 h 567"/>
                <a:gd name="T16" fmla="*/ 113 w 680"/>
                <a:gd name="T17" fmla="*/ 340 h 567"/>
                <a:gd name="T18" fmla="*/ 0 w 680"/>
                <a:gd name="T19" fmla="*/ 340 h 567"/>
                <a:gd name="T20" fmla="*/ 0 w 680"/>
                <a:gd name="T21" fmla="*/ 227 h 567"/>
                <a:gd name="T22" fmla="*/ 340 w 680"/>
                <a:gd name="T23" fmla="*/ 227 h 567"/>
                <a:gd name="T24" fmla="*/ 340 w 680"/>
                <a:gd name="T25" fmla="*/ 113 h 567"/>
                <a:gd name="T26" fmla="*/ 453 w 680"/>
                <a:gd name="T27" fmla="*/ 113 h 567"/>
                <a:gd name="T28" fmla="*/ 453 w 680"/>
                <a:gd name="T29" fmla="*/ 0 h 567"/>
                <a:gd name="T30" fmla="*/ 567 w 680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567">
                  <a:moveTo>
                    <a:pt x="567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2A12D7F9-E4FB-456A-8D22-1D1A93BF2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352"/>
              <a:ext cx="680" cy="340"/>
            </a:xfrm>
            <a:custGeom>
              <a:avLst/>
              <a:gdLst>
                <a:gd name="T0" fmla="*/ 680 w 680"/>
                <a:gd name="T1" fmla="*/ 0 h 340"/>
                <a:gd name="T2" fmla="*/ 113 w 680"/>
                <a:gd name="T3" fmla="*/ 0 h 340"/>
                <a:gd name="T4" fmla="*/ 113 w 680"/>
                <a:gd name="T5" fmla="*/ 113 h 340"/>
                <a:gd name="T6" fmla="*/ 0 w 680"/>
                <a:gd name="T7" fmla="*/ 113 h 340"/>
                <a:gd name="T8" fmla="*/ 0 w 680"/>
                <a:gd name="T9" fmla="*/ 226 h 340"/>
                <a:gd name="T10" fmla="*/ 113 w 680"/>
                <a:gd name="T11" fmla="*/ 226 h 340"/>
                <a:gd name="T12" fmla="*/ 113 w 680"/>
                <a:gd name="T13" fmla="*/ 340 h 340"/>
                <a:gd name="T14" fmla="*/ 340 w 680"/>
                <a:gd name="T15" fmla="*/ 340 h 340"/>
                <a:gd name="T16" fmla="*/ 340 w 680"/>
                <a:gd name="T17" fmla="*/ 226 h 340"/>
                <a:gd name="T18" fmla="*/ 453 w 680"/>
                <a:gd name="T19" fmla="*/ 226 h 340"/>
                <a:gd name="T20" fmla="*/ 453 w 680"/>
                <a:gd name="T21" fmla="*/ 113 h 340"/>
                <a:gd name="T22" fmla="*/ 680 w 680"/>
                <a:gd name="T23" fmla="*/ 113 h 340"/>
                <a:gd name="T24" fmla="*/ 680 w 68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340">
                  <a:moveTo>
                    <a:pt x="68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19CBCA90-F4D2-42B9-A779-847E48EA6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125"/>
              <a:ext cx="794" cy="567"/>
            </a:xfrm>
            <a:custGeom>
              <a:avLst/>
              <a:gdLst>
                <a:gd name="T0" fmla="*/ 0 w 794"/>
                <a:gd name="T1" fmla="*/ 0 h 567"/>
                <a:gd name="T2" fmla="*/ 0 w 794"/>
                <a:gd name="T3" fmla="*/ 227 h 567"/>
                <a:gd name="T4" fmla="*/ 227 w 794"/>
                <a:gd name="T5" fmla="*/ 227 h 567"/>
                <a:gd name="T6" fmla="*/ 227 w 794"/>
                <a:gd name="T7" fmla="*/ 567 h 567"/>
                <a:gd name="T8" fmla="*/ 567 w 794"/>
                <a:gd name="T9" fmla="*/ 567 h 567"/>
                <a:gd name="T10" fmla="*/ 567 w 794"/>
                <a:gd name="T11" fmla="*/ 453 h 567"/>
                <a:gd name="T12" fmla="*/ 681 w 794"/>
                <a:gd name="T13" fmla="*/ 453 h 567"/>
                <a:gd name="T14" fmla="*/ 681 w 794"/>
                <a:gd name="T15" fmla="*/ 227 h 567"/>
                <a:gd name="T16" fmla="*/ 794 w 794"/>
                <a:gd name="T17" fmla="*/ 227 h 567"/>
                <a:gd name="T18" fmla="*/ 794 w 794"/>
                <a:gd name="T19" fmla="*/ 113 h 567"/>
                <a:gd name="T20" fmla="*/ 341 w 794"/>
                <a:gd name="T21" fmla="*/ 113 h 567"/>
                <a:gd name="T22" fmla="*/ 341 w 794"/>
                <a:gd name="T23" fmla="*/ 0 h 567"/>
                <a:gd name="T24" fmla="*/ 0 w 79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56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605E894C-D781-4F90-A0D9-6ACB949EE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898"/>
              <a:ext cx="567" cy="340"/>
            </a:xfrm>
            <a:custGeom>
              <a:avLst/>
              <a:gdLst>
                <a:gd name="T0" fmla="*/ 0 w 567"/>
                <a:gd name="T1" fmla="*/ 0 h 340"/>
                <a:gd name="T2" fmla="*/ 341 w 567"/>
                <a:gd name="T3" fmla="*/ 0 h 340"/>
                <a:gd name="T4" fmla="*/ 341 w 567"/>
                <a:gd name="T5" fmla="*/ 113 h 340"/>
                <a:gd name="T6" fmla="*/ 454 w 567"/>
                <a:gd name="T7" fmla="*/ 113 h 340"/>
                <a:gd name="T8" fmla="*/ 454 w 567"/>
                <a:gd name="T9" fmla="*/ 227 h 340"/>
                <a:gd name="T10" fmla="*/ 567 w 567"/>
                <a:gd name="T11" fmla="*/ 227 h 340"/>
                <a:gd name="T12" fmla="*/ 567 w 567"/>
                <a:gd name="T13" fmla="*/ 340 h 340"/>
                <a:gd name="T14" fmla="*/ 341 w 567"/>
                <a:gd name="T15" fmla="*/ 340 h 340"/>
                <a:gd name="T16" fmla="*/ 341 w 567"/>
                <a:gd name="T17" fmla="*/ 227 h 340"/>
                <a:gd name="T18" fmla="*/ 114 w 567"/>
                <a:gd name="T19" fmla="*/ 227 h 340"/>
                <a:gd name="T20" fmla="*/ 114 w 567"/>
                <a:gd name="T21" fmla="*/ 113 h 340"/>
                <a:gd name="T22" fmla="*/ 0 w 567"/>
                <a:gd name="T23" fmla="*/ 113 h 340"/>
                <a:gd name="T24" fmla="*/ 0 w 56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340">
                  <a:moveTo>
                    <a:pt x="0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4F58C339-1F19-41FB-BF88-5C76FF464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2558"/>
              <a:ext cx="681" cy="340"/>
            </a:xfrm>
            <a:custGeom>
              <a:avLst/>
              <a:gdLst>
                <a:gd name="T0" fmla="*/ 681 w 681"/>
                <a:gd name="T1" fmla="*/ 113 h 340"/>
                <a:gd name="T2" fmla="*/ 681 w 681"/>
                <a:gd name="T3" fmla="*/ 340 h 340"/>
                <a:gd name="T4" fmla="*/ 0 w 681"/>
                <a:gd name="T5" fmla="*/ 340 h 340"/>
                <a:gd name="T6" fmla="*/ 0 w 681"/>
                <a:gd name="T7" fmla="*/ 227 h 340"/>
                <a:gd name="T8" fmla="*/ 114 w 681"/>
                <a:gd name="T9" fmla="*/ 227 h 340"/>
                <a:gd name="T10" fmla="*/ 114 w 681"/>
                <a:gd name="T11" fmla="*/ 0 h 340"/>
                <a:gd name="T12" fmla="*/ 340 w 681"/>
                <a:gd name="T13" fmla="*/ 0 h 340"/>
                <a:gd name="T14" fmla="*/ 340 w 681"/>
                <a:gd name="T15" fmla="*/ 113 h 340"/>
                <a:gd name="T16" fmla="*/ 681 w 681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340">
                  <a:moveTo>
                    <a:pt x="681" y="113"/>
                  </a:moveTo>
                  <a:lnTo>
                    <a:pt x="681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6F68E567-3313-46DA-9B70-109C1F801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5393"/>
              <a:ext cx="1928" cy="1020"/>
            </a:xfrm>
            <a:custGeom>
              <a:avLst/>
              <a:gdLst>
                <a:gd name="T0" fmla="*/ 1928 w 1928"/>
                <a:gd name="T1" fmla="*/ 340 h 1020"/>
                <a:gd name="T2" fmla="*/ 1928 w 1928"/>
                <a:gd name="T3" fmla="*/ 453 h 1020"/>
                <a:gd name="T4" fmla="*/ 1814 w 1928"/>
                <a:gd name="T5" fmla="*/ 453 h 1020"/>
                <a:gd name="T6" fmla="*/ 1814 w 1928"/>
                <a:gd name="T7" fmla="*/ 567 h 1020"/>
                <a:gd name="T8" fmla="*/ 1701 w 1928"/>
                <a:gd name="T9" fmla="*/ 567 h 1020"/>
                <a:gd name="T10" fmla="*/ 1701 w 1928"/>
                <a:gd name="T11" fmla="*/ 453 h 1020"/>
                <a:gd name="T12" fmla="*/ 1247 w 1928"/>
                <a:gd name="T13" fmla="*/ 453 h 1020"/>
                <a:gd name="T14" fmla="*/ 1247 w 1928"/>
                <a:gd name="T15" fmla="*/ 567 h 1020"/>
                <a:gd name="T16" fmla="*/ 1134 w 1928"/>
                <a:gd name="T17" fmla="*/ 567 h 1020"/>
                <a:gd name="T18" fmla="*/ 1021 w 1928"/>
                <a:gd name="T19" fmla="*/ 567 h 1020"/>
                <a:gd name="T20" fmla="*/ 1021 w 1928"/>
                <a:gd name="T21" fmla="*/ 680 h 1020"/>
                <a:gd name="T22" fmla="*/ 907 w 1928"/>
                <a:gd name="T23" fmla="*/ 680 h 1020"/>
                <a:gd name="T24" fmla="*/ 907 w 1928"/>
                <a:gd name="T25" fmla="*/ 1020 h 1020"/>
                <a:gd name="T26" fmla="*/ 680 w 1928"/>
                <a:gd name="T27" fmla="*/ 1020 h 1020"/>
                <a:gd name="T28" fmla="*/ 680 w 1928"/>
                <a:gd name="T29" fmla="*/ 907 h 1020"/>
                <a:gd name="T30" fmla="*/ 454 w 1928"/>
                <a:gd name="T31" fmla="*/ 907 h 1020"/>
                <a:gd name="T32" fmla="*/ 454 w 1928"/>
                <a:gd name="T33" fmla="*/ 794 h 1020"/>
                <a:gd name="T34" fmla="*/ 340 w 1928"/>
                <a:gd name="T35" fmla="*/ 794 h 1020"/>
                <a:gd name="T36" fmla="*/ 340 w 1928"/>
                <a:gd name="T37" fmla="*/ 340 h 1020"/>
                <a:gd name="T38" fmla="*/ 113 w 1928"/>
                <a:gd name="T39" fmla="*/ 340 h 1020"/>
                <a:gd name="T40" fmla="*/ 113 w 1928"/>
                <a:gd name="T41" fmla="*/ 227 h 1020"/>
                <a:gd name="T42" fmla="*/ 0 w 1928"/>
                <a:gd name="T43" fmla="*/ 227 h 1020"/>
                <a:gd name="T44" fmla="*/ 0 w 1928"/>
                <a:gd name="T45" fmla="*/ 113 h 1020"/>
                <a:gd name="T46" fmla="*/ 113 w 1928"/>
                <a:gd name="T47" fmla="*/ 113 h 1020"/>
                <a:gd name="T48" fmla="*/ 113 w 1928"/>
                <a:gd name="T49" fmla="*/ 0 h 1020"/>
                <a:gd name="T50" fmla="*/ 227 w 1928"/>
                <a:gd name="T51" fmla="*/ 0 h 1020"/>
                <a:gd name="T52" fmla="*/ 227 w 1928"/>
                <a:gd name="T53" fmla="*/ 113 h 1020"/>
                <a:gd name="T54" fmla="*/ 680 w 1928"/>
                <a:gd name="T55" fmla="*/ 113 h 1020"/>
                <a:gd name="T56" fmla="*/ 680 w 1928"/>
                <a:gd name="T57" fmla="*/ 227 h 1020"/>
                <a:gd name="T58" fmla="*/ 1021 w 1928"/>
                <a:gd name="T59" fmla="*/ 227 h 1020"/>
                <a:gd name="T60" fmla="*/ 1021 w 1928"/>
                <a:gd name="T61" fmla="*/ 0 h 1020"/>
                <a:gd name="T62" fmla="*/ 1134 w 1928"/>
                <a:gd name="T63" fmla="*/ 0 h 1020"/>
                <a:gd name="T64" fmla="*/ 1134 w 1928"/>
                <a:gd name="T65" fmla="*/ 113 h 1020"/>
                <a:gd name="T66" fmla="*/ 1361 w 1928"/>
                <a:gd name="T67" fmla="*/ 113 h 1020"/>
                <a:gd name="T68" fmla="*/ 1361 w 1928"/>
                <a:gd name="T69" fmla="*/ 340 h 1020"/>
                <a:gd name="T70" fmla="*/ 1928 w 1928"/>
                <a:gd name="T71" fmla="*/ 34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28" h="1020">
                  <a:moveTo>
                    <a:pt x="1928" y="340"/>
                  </a:moveTo>
                  <a:lnTo>
                    <a:pt x="1928" y="453"/>
                  </a:lnTo>
                  <a:lnTo>
                    <a:pt x="1814" y="453"/>
                  </a:lnTo>
                  <a:lnTo>
                    <a:pt x="1814" y="567"/>
                  </a:lnTo>
                  <a:lnTo>
                    <a:pt x="1701" y="567"/>
                  </a:lnTo>
                  <a:lnTo>
                    <a:pt x="1701" y="453"/>
                  </a:lnTo>
                  <a:lnTo>
                    <a:pt x="1247" y="453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1021" y="227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361" y="113"/>
                  </a:lnTo>
                  <a:lnTo>
                    <a:pt x="1361" y="340"/>
                  </a:lnTo>
                  <a:lnTo>
                    <a:pt x="1928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5D07109F-A337-44E8-B2C3-3C6B91728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846"/>
              <a:ext cx="1021" cy="908"/>
            </a:xfrm>
            <a:custGeom>
              <a:avLst/>
              <a:gdLst>
                <a:gd name="T0" fmla="*/ 1021 w 1021"/>
                <a:gd name="T1" fmla="*/ 114 h 908"/>
                <a:gd name="T2" fmla="*/ 1021 w 1021"/>
                <a:gd name="T3" fmla="*/ 341 h 908"/>
                <a:gd name="T4" fmla="*/ 794 w 1021"/>
                <a:gd name="T5" fmla="*/ 341 h 908"/>
                <a:gd name="T6" fmla="*/ 794 w 1021"/>
                <a:gd name="T7" fmla="*/ 567 h 908"/>
                <a:gd name="T8" fmla="*/ 907 w 1021"/>
                <a:gd name="T9" fmla="*/ 567 h 908"/>
                <a:gd name="T10" fmla="*/ 907 w 1021"/>
                <a:gd name="T11" fmla="*/ 681 h 908"/>
                <a:gd name="T12" fmla="*/ 794 w 1021"/>
                <a:gd name="T13" fmla="*/ 681 h 908"/>
                <a:gd name="T14" fmla="*/ 794 w 1021"/>
                <a:gd name="T15" fmla="*/ 794 h 908"/>
                <a:gd name="T16" fmla="*/ 907 w 1021"/>
                <a:gd name="T17" fmla="*/ 794 h 908"/>
                <a:gd name="T18" fmla="*/ 907 w 1021"/>
                <a:gd name="T19" fmla="*/ 908 h 908"/>
                <a:gd name="T20" fmla="*/ 567 w 1021"/>
                <a:gd name="T21" fmla="*/ 908 h 908"/>
                <a:gd name="T22" fmla="*/ 567 w 1021"/>
                <a:gd name="T23" fmla="*/ 794 h 908"/>
                <a:gd name="T24" fmla="*/ 227 w 1021"/>
                <a:gd name="T25" fmla="*/ 794 h 908"/>
                <a:gd name="T26" fmla="*/ 227 w 1021"/>
                <a:gd name="T27" fmla="*/ 681 h 908"/>
                <a:gd name="T28" fmla="*/ 0 w 1021"/>
                <a:gd name="T29" fmla="*/ 681 h 908"/>
                <a:gd name="T30" fmla="*/ 0 w 1021"/>
                <a:gd name="T31" fmla="*/ 227 h 908"/>
                <a:gd name="T32" fmla="*/ 114 w 1021"/>
                <a:gd name="T33" fmla="*/ 227 h 908"/>
                <a:gd name="T34" fmla="*/ 114 w 1021"/>
                <a:gd name="T35" fmla="*/ 114 h 908"/>
                <a:gd name="T36" fmla="*/ 340 w 1021"/>
                <a:gd name="T37" fmla="*/ 114 h 908"/>
                <a:gd name="T38" fmla="*/ 340 w 1021"/>
                <a:gd name="T39" fmla="*/ 0 h 908"/>
                <a:gd name="T40" fmla="*/ 794 w 1021"/>
                <a:gd name="T41" fmla="*/ 0 h 908"/>
                <a:gd name="T42" fmla="*/ 794 w 1021"/>
                <a:gd name="T43" fmla="*/ 114 h 908"/>
                <a:gd name="T44" fmla="*/ 907 w 1021"/>
                <a:gd name="T45" fmla="*/ 114 h 908"/>
                <a:gd name="T46" fmla="*/ 907 w 1021"/>
                <a:gd name="T47" fmla="*/ 0 h 908"/>
                <a:gd name="T48" fmla="*/ 1021 w 1021"/>
                <a:gd name="T49" fmla="*/ 0 h 908"/>
                <a:gd name="T50" fmla="*/ 1021 w 1021"/>
                <a:gd name="T5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1" h="908">
                  <a:moveTo>
                    <a:pt x="1021" y="114"/>
                  </a:moveTo>
                  <a:lnTo>
                    <a:pt x="1021" y="341"/>
                  </a:lnTo>
                  <a:lnTo>
                    <a:pt x="794" y="341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E813E817-38A0-4425-8966-43A3249F1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5166"/>
              <a:ext cx="1134" cy="1474"/>
            </a:xfrm>
            <a:custGeom>
              <a:avLst/>
              <a:gdLst>
                <a:gd name="T0" fmla="*/ 114 w 1134"/>
                <a:gd name="T1" fmla="*/ 340 h 1474"/>
                <a:gd name="T2" fmla="*/ 114 w 1134"/>
                <a:gd name="T3" fmla="*/ 1021 h 1474"/>
                <a:gd name="T4" fmla="*/ 0 w 1134"/>
                <a:gd name="T5" fmla="*/ 1021 h 1474"/>
                <a:gd name="T6" fmla="*/ 0 w 1134"/>
                <a:gd name="T7" fmla="*/ 1134 h 1474"/>
                <a:gd name="T8" fmla="*/ 114 w 1134"/>
                <a:gd name="T9" fmla="*/ 1134 h 1474"/>
                <a:gd name="T10" fmla="*/ 114 w 1134"/>
                <a:gd name="T11" fmla="*/ 1361 h 1474"/>
                <a:gd name="T12" fmla="*/ 227 w 1134"/>
                <a:gd name="T13" fmla="*/ 1361 h 1474"/>
                <a:gd name="T14" fmla="*/ 227 w 1134"/>
                <a:gd name="T15" fmla="*/ 1474 h 1474"/>
                <a:gd name="T16" fmla="*/ 341 w 1134"/>
                <a:gd name="T17" fmla="*/ 1474 h 1474"/>
                <a:gd name="T18" fmla="*/ 341 w 1134"/>
                <a:gd name="T19" fmla="*/ 1361 h 1474"/>
                <a:gd name="T20" fmla="*/ 567 w 1134"/>
                <a:gd name="T21" fmla="*/ 1361 h 1474"/>
                <a:gd name="T22" fmla="*/ 567 w 1134"/>
                <a:gd name="T23" fmla="*/ 1474 h 1474"/>
                <a:gd name="T24" fmla="*/ 794 w 1134"/>
                <a:gd name="T25" fmla="*/ 1474 h 1474"/>
                <a:gd name="T26" fmla="*/ 794 w 1134"/>
                <a:gd name="T27" fmla="*/ 1361 h 1474"/>
                <a:gd name="T28" fmla="*/ 1134 w 1134"/>
                <a:gd name="T29" fmla="*/ 1361 h 1474"/>
                <a:gd name="T30" fmla="*/ 1134 w 1134"/>
                <a:gd name="T31" fmla="*/ 1021 h 1474"/>
                <a:gd name="T32" fmla="*/ 1021 w 1134"/>
                <a:gd name="T33" fmla="*/ 1021 h 1474"/>
                <a:gd name="T34" fmla="*/ 1021 w 1134"/>
                <a:gd name="T35" fmla="*/ 680 h 1474"/>
                <a:gd name="T36" fmla="*/ 908 w 1134"/>
                <a:gd name="T37" fmla="*/ 680 h 1474"/>
                <a:gd name="T38" fmla="*/ 908 w 1134"/>
                <a:gd name="T39" fmla="*/ 340 h 1474"/>
                <a:gd name="T40" fmla="*/ 794 w 1134"/>
                <a:gd name="T41" fmla="*/ 340 h 1474"/>
                <a:gd name="T42" fmla="*/ 794 w 1134"/>
                <a:gd name="T43" fmla="*/ 227 h 1474"/>
                <a:gd name="T44" fmla="*/ 681 w 1134"/>
                <a:gd name="T45" fmla="*/ 227 h 1474"/>
                <a:gd name="T46" fmla="*/ 681 w 1134"/>
                <a:gd name="T47" fmla="*/ 113 h 1474"/>
                <a:gd name="T48" fmla="*/ 567 w 1134"/>
                <a:gd name="T49" fmla="*/ 113 h 1474"/>
                <a:gd name="T50" fmla="*/ 567 w 1134"/>
                <a:gd name="T51" fmla="*/ 0 h 1474"/>
                <a:gd name="T52" fmla="*/ 454 w 1134"/>
                <a:gd name="T53" fmla="*/ 0 h 1474"/>
                <a:gd name="T54" fmla="*/ 454 w 1134"/>
                <a:gd name="T55" fmla="*/ 113 h 1474"/>
                <a:gd name="T56" fmla="*/ 227 w 1134"/>
                <a:gd name="T57" fmla="*/ 113 h 1474"/>
                <a:gd name="T58" fmla="*/ 227 w 1134"/>
                <a:gd name="T59" fmla="*/ 340 h 1474"/>
                <a:gd name="T60" fmla="*/ 114 w 1134"/>
                <a:gd name="T61" fmla="*/ 34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474">
                  <a:moveTo>
                    <a:pt x="114" y="340"/>
                  </a:move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1134" y="1361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8A106673-47D0-458E-85CA-99B384CF3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87"/>
              <a:ext cx="1588" cy="1020"/>
            </a:xfrm>
            <a:custGeom>
              <a:avLst/>
              <a:gdLst>
                <a:gd name="T0" fmla="*/ 1247 w 1588"/>
                <a:gd name="T1" fmla="*/ 0 h 1020"/>
                <a:gd name="T2" fmla="*/ 1474 w 1588"/>
                <a:gd name="T3" fmla="*/ 0 h 1020"/>
                <a:gd name="T4" fmla="*/ 1474 w 1588"/>
                <a:gd name="T5" fmla="*/ 226 h 1020"/>
                <a:gd name="T6" fmla="*/ 1588 w 1588"/>
                <a:gd name="T7" fmla="*/ 226 h 1020"/>
                <a:gd name="T8" fmla="*/ 1588 w 1588"/>
                <a:gd name="T9" fmla="*/ 340 h 1020"/>
                <a:gd name="T10" fmla="*/ 1361 w 1588"/>
                <a:gd name="T11" fmla="*/ 340 h 1020"/>
                <a:gd name="T12" fmla="*/ 1361 w 1588"/>
                <a:gd name="T13" fmla="*/ 453 h 1020"/>
                <a:gd name="T14" fmla="*/ 1134 w 1588"/>
                <a:gd name="T15" fmla="*/ 453 h 1020"/>
                <a:gd name="T16" fmla="*/ 1134 w 1588"/>
                <a:gd name="T17" fmla="*/ 567 h 1020"/>
                <a:gd name="T18" fmla="*/ 1021 w 1588"/>
                <a:gd name="T19" fmla="*/ 567 h 1020"/>
                <a:gd name="T20" fmla="*/ 1021 w 1588"/>
                <a:gd name="T21" fmla="*/ 680 h 1020"/>
                <a:gd name="T22" fmla="*/ 907 w 1588"/>
                <a:gd name="T23" fmla="*/ 680 h 1020"/>
                <a:gd name="T24" fmla="*/ 907 w 1588"/>
                <a:gd name="T25" fmla="*/ 907 h 1020"/>
                <a:gd name="T26" fmla="*/ 1021 w 1588"/>
                <a:gd name="T27" fmla="*/ 907 h 1020"/>
                <a:gd name="T28" fmla="*/ 1021 w 1588"/>
                <a:gd name="T29" fmla="*/ 1020 h 1020"/>
                <a:gd name="T30" fmla="*/ 680 w 1588"/>
                <a:gd name="T31" fmla="*/ 1020 h 1020"/>
                <a:gd name="T32" fmla="*/ 680 w 1588"/>
                <a:gd name="T33" fmla="*/ 907 h 1020"/>
                <a:gd name="T34" fmla="*/ 794 w 1588"/>
                <a:gd name="T35" fmla="*/ 907 h 1020"/>
                <a:gd name="T36" fmla="*/ 794 w 1588"/>
                <a:gd name="T37" fmla="*/ 680 h 1020"/>
                <a:gd name="T38" fmla="*/ 227 w 1588"/>
                <a:gd name="T39" fmla="*/ 680 h 1020"/>
                <a:gd name="T40" fmla="*/ 227 w 1588"/>
                <a:gd name="T41" fmla="*/ 567 h 1020"/>
                <a:gd name="T42" fmla="*/ 113 w 1588"/>
                <a:gd name="T43" fmla="*/ 567 h 1020"/>
                <a:gd name="T44" fmla="*/ 113 w 1588"/>
                <a:gd name="T45" fmla="*/ 453 h 1020"/>
                <a:gd name="T46" fmla="*/ 0 w 1588"/>
                <a:gd name="T47" fmla="*/ 453 h 1020"/>
                <a:gd name="T48" fmla="*/ 0 w 1588"/>
                <a:gd name="T49" fmla="*/ 340 h 1020"/>
                <a:gd name="T50" fmla="*/ 113 w 1588"/>
                <a:gd name="T51" fmla="*/ 340 h 1020"/>
                <a:gd name="T52" fmla="*/ 113 w 1588"/>
                <a:gd name="T53" fmla="*/ 226 h 1020"/>
                <a:gd name="T54" fmla="*/ 0 w 1588"/>
                <a:gd name="T55" fmla="*/ 226 h 1020"/>
                <a:gd name="T56" fmla="*/ 0 w 1588"/>
                <a:gd name="T57" fmla="*/ 0 h 1020"/>
                <a:gd name="T58" fmla="*/ 113 w 1588"/>
                <a:gd name="T59" fmla="*/ 0 h 1020"/>
                <a:gd name="T60" fmla="*/ 113 w 1588"/>
                <a:gd name="T61" fmla="*/ 113 h 1020"/>
                <a:gd name="T62" fmla="*/ 227 w 1588"/>
                <a:gd name="T63" fmla="*/ 113 h 1020"/>
                <a:gd name="T64" fmla="*/ 227 w 1588"/>
                <a:gd name="T65" fmla="*/ 340 h 1020"/>
                <a:gd name="T66" fmla="*/ 340 w 1588"/>
                <a:gd name="T67" fmla="*/ 340 h 1020"/>
                <a:gd name="T68" fmla="*/ 340 w 1588"/>
                <a:gd name="T69" fmla="*/ 453 h 1020"/>
                <a:gd name="T70" fmla="*/ 454 w 1588"/>
                <a:gd name="T71" fmla="*/ 453 h 1020"/>
                <a:gd name="T72" fmla="*/ 454 w 1588"/>
                <a:gd name="T73" fmla="*/ 340 h 1020"/>
                <a:gd name="T74" fmla="*/ 680 w 1588"/>
                <a:gd name="T75" fmla="*/ 340 h 1020"/>
                <a:gd name="T76" fmla="*/ 680 w 1588"/>
                <a:gd name="T77" fmla="*/ 453 h 1020"/>
                <a:gd name="T78" fmla="*/ 907 w 1588"/>
                <a:gd name="T79" fmla="*/ 453 h 1020"/>
                <a:gd name="T80" fmla="*/ 907 w 1588"/>
                <a:gd name="T81" fmla="*/ 340 h 1020"/>
                <a:gd name="T82" fmla="*/ 1247 w 1588"/>
                <a:gd name="T83" fmla="*/ 340 h 1020"/>
                <a:gd name="T84" fmla="*/ 1247 w 1588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8" h="1020">
                  <a:moveTo>
                    <a:pt x="1247" y="0"/>
                  </a:moveTo>
                  <a:lnTo>
                    <a:pt x="1474" y="0"/>
                  </a:lnTo>
                  <a:lnTo>
                    <a:pt x="1474" y="226"/>
                  </a:lnTo>
                  <a:lnTo>
                    <a:pt x="1588" y="226"/>
                  </a:lnTo>
                  <a:lnTo>
                    <a:pt x="1588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247" y="340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5DF6249B-7C7C-4684-A529-39D1D7F8F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6867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340 w 340"/>
                <a:gd name="T3" fmla="*/ 0 h 227"/>
                <a:gd name="T4" fmla="*/ 340 w 340"/>
                <a:gd name="T5" fmla="*/ 227 h 227"/>
                <a:gd name="T6" fmla="*/ 113 w 340"/>
                <a:gd name="T7" fmla="*/ 227 h 227"/>
                <a:gd name="T8" fmla="*/ 113 w 340"/>
                <a:gd name="T9" fmla="*/ 113 h 227"/>
                <a:gd name="T10" fmla="*/ 0 w 340"/>
                <a:gd name="T11" fmla="*/ 113 h 227"/>
                <a:gd name="T12" fmla="*/ 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89A461AB-97B6-44AA-8699-13B79A967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5279"/>
              <a:ext cx="1134" cy="1134"/>
            </a:xfrm>
            <a:custGeom>
              <a:avLst/>
              <a:gdLst>
                <a:gd name="T0" fmla="*/ 0 w 1134"/>
                <a:gd name="T1" fmla="*/ 114 h 1134"/>
                <a:gd name="T2" fmla="*/ 340 w 1134"/>
                <a:gd name="T3" fmla="*/ 114 h 1134"/>
                <a:gd name="T4" fmla="*/ 340 w 1134"/>
                <a:gd name="T5" fmla="*/ 0 h 1134"/>
                <a:gd name="T6" fmla="*/ 567 w 1134"/>
                <a:gd name="T7" fmla="*/ 0 h 1134"/>
                <a:gd name="T8" fmla="*/ 567 w 1134"/>
                <a:gd name="T9" fmla="*/ 114 h 1134"/>
                <a:gd name="T10" fmla="*/ 681 w 1134"/>
                <a:gd name="T11" fmla="*/ 114 h 1134"/>
                <a:gd name="T12" fmla="*/ 681 w 1134"/>
                <a:gd name="T13" fmla="*/ 227 h 1134"/>
                <a:gd name="T14" fmla="*/ 1018 w 1134"/>
                <a:gd name="T15" fmla="*/ 225 h 1134"/>
                <a:gd name="T16" fmla="*/ 1021 w 1134"/>
                <a:gd name="T17" fmla="*/ 341 h 1134"/>
                <a:gd name="T18" fmla="*/ 1134 w 1134"/>
                <a:gd name="T19" fmla="*/ 341 h 1134"/>
                <a:gd name="T20" fmla="*/ 1134 w 1134"/>
                <a:gd name="T21" fmla="*/ 454 h 1134"/>
                <a:gd name="T22" fmla="*/ 907 w 1134"/>
                <a:gd name="T23" fmla="*/ 454 h 1134"/>
                <a:gd name="T24" fmla="*/ 907 w 1134"/>
                <a:gd name="T25" fmla="*/ 567 h 1134"/>
                <a:gd name="T26" fmla="*/ 1021 w 1134"/>
                <a:gd name="T27" fmla="*/ 567 h 1134"/>
                <a:gd name="T28" fmla="*/ 1021 w 1134"/>
                <a:gd name="T29" fmla="*/ 681 h 1134"/>
                <a:gd name="T30" fmla="*/ 907 w 1134"/>
                <a:gd name="T31" fmla="*/ 681 h 1134"/>
                <a:gd name="T32" fmla="*/ 907 w 1134"/>
                <a:gd name="T33" fmla="*/ 794 h 1134"/>
                <a:gd name="T34" fmla="*/ 794 w 1134"/>
                <a:gd name="T35" fmla="*/ 794 h 1134"/>
                <a:gd name="T36" fmla="*/ 794 w 1134"/>
                <a:gd name="T37" fmla="*/ 908 h 1134"/>
                <a:gd name="T38" fmla="*/ 907 w 1134"/>
                <a:gd name="T39" fmla="*/ 908 h 1134"/>
                <a:gd name="T40" fmla="*/ 907 w 1134"/>
                <a:gd name="T41" fmla="*/ 1021 h 1134"/>
                <a:gd name="T42" fmla="*/ 794 w 1134"/>
                <a:gd name="T43" fmla="*/ 1021 h 1134"/>
                <a:gd name="T44" fmla="*/ 794 w 1134"/>
                <a:gd name="T45" fmla="*/ 1134 h 1134"/>
                <a:gd name="T46" fmla="*/ 567 w 1134"/>
                <a:gd name="T47" fmla="*/ 1134 h 1134"/>
                <a:gd name="T48" fmla="*/ 567 w 1134"/>
                <a:gd name="T49" fmla="*/ 908 h 1134"/>
                <a:gd name="T50" fmla="*/ 227 w 1134"/>
                <a:gd name="T51" fmla="*/ 908 h 1134"/>
                <a:gd name="T52" fmla="*/ 227 w 1134"/>
                <a:gd name="T53" fmla="*/ 567 h 1134"/>
                <a:gd name="T54" fmla="*/ 114 w 1134"/>
                <a:gd name="T55" fmla="*/ 567 h 1134"/>
                <a:gd name="T56" fmla="*/ 114 w 1134"/>
                <a:gd name="T57" fmla="*/ 227 h 1134"/>
                <a:gd name="T58" fmla="*/ 0 w 1134"/>
                <a:gd name="T59" fmla="*/ 227 h 1134"/>
                <a:gd name="T60" fmla="*/ 0 w 1134"/>
                <a:gd name="T61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34">
                  <a:moveTo>
                    <a:pt x="0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1018" y="225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908"/>
                  </a:lnTo>
                  <a:lnTo>
                    <a:pt x="907" y="908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567" y="1134"/>
                  </a:lnTo>
                  <a:lnTo>
                    <a:pt x="567" y="908"/>
                  </a:lnTo>
                  <a:lnTo>
                    <a:pt x="227" y="908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6F993A05-703A-460C-A174-DD72268CA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6073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4 h 227"/>
                <a:gd name="T6" fmla="*/ 113 w 227"/>
                <a:gd name="T7" fmla="*/ 114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CD585F16-4AFD-4A1C-AE28-B8A5C41F8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3238"/>
              <a:ext cx="680" cy="681"/>
            </a:xfrm>
            <a:custGeom>
              <a:avLst/>
              <a:gdLst>
                <a:gd name="T0" fmla="*/ 680 w 680"/>
                <a:gd name="T1" fmla="*/ 0 h 681"/>
                <a:gd name="T2" fmla="*/ 453 w 680"/>
                <a:gd name="T3" fmla="*/ 0 h 681"/>
                <a:gd name="T4" fmla="*/ 453 w 680"/>
                <a:gd name="T5" fmla="*/ 114 h 681"/>
                <a:gd name="T6" fmla="*/ 340 w 680"/>
                <a:gd name="T7" fmla="*/ 114 h 681"/>
                <a:gd name="T8" fmla="*/ 340 w 680"/>
                <a:gd name="T9" fmla="*/ 227 h 681"/>
                <a:gd name="T10" fmla="*/ 0 w 680"/>
                <a:gd name="T11" fmla="*/ 227 h 681"/>
                <a:gd name="T12" fmla="*/ 0 w 680"/>
                <a:gd name="T13" fmla="*/ 681 h 681"/>
                <a:gd name="T14" fmla="*/ 226 w 680"/>
                <a:gd name="T15" fmla="*/ 681 h 681"/>
                <a:gd name="T16" fmla="*/ 226 w 680"/>
                <a:gd name="T17" fmla="*/ 567 h 681"/>
                <a:gd name="T18" fmla="*/ 453 w 680"/>
                <a:gd name="T19" fmla="*/ 567 h 681"/>
                <a:gd name="T20" fmla="*/ 453 w 680"/>
                <a:gd name="T21" fmla="*/ 340 h 681"/>
                <a:gd name="T22" fmla="*/ 567 w 680"/>
                <a:gd name="T23" fmla="*/ 340 h 681"/>
                <a:gd name="T24" fmla="*/ 567 w 680"/>
                <a:gd name="T25" fmla="*/ 454 h 681"/>
                <a:gd name="T26" fmla="*/ 680 w 680"/>
                <a:gd name="T27" fmla="*/ 454 h 681"/>
                <a:gd name="T28" fmla="*/ 680 w 680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681">
                  <a:moveTo>
                    <a:pt x="680" y="0"/>
                  </a:move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681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3B041E2C-352C-47BC-86AA-2DD0EC320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919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6 h 340"/>
                <a:gd name="T4" fmla="*/ 113 w 227"/>
                <a:gd name="T5" fmla="*/ 226 h 340"/>
                <a:gd name="T6" fmla="*/ 113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3 w 227"/>
                <a:gd name="T13" fmla="*/ 113 h 340"/>
                <a:gd name="T14" fmla="*/ 113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37B3E422-1BB2-4728-9BCC-405F917A2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919"/>
              <a:ext cx="1588" cy="1701"/>
            </a:xfrm>
            <a:custGeom>
              <a:avLst/>
              <a:gdLst>
                <a:gd name="T0" fmla="*/ 1588 w 1588"/>
                <a:gd name="T1" fmla="*/ 1247 h 1701"/>
                <a:gd name="T2" fmla="*/ 1588 w 1588"/>
                <a:gd name="T3" fmla="*/ 1360 h 1701"/>
                <a:gd name="T4" fmla="*/ 1475 w 1588"/>
                <a:gd name="T5" fmla="*/ 1360 h 1701"/>
                <a:gd name="T6" fmla="*/ 1475 w 1588"/>
                <a:gd name="T7" fmla="*/ 1587 h 1701"/>
                <a:gd name="T8" fmla="*/ 1361 w 1588"/>
                <a:gd name="T9" fmla="*/ 1587 h 1701"/>
                <a:gd name="T10" fmla="*/ 1361 w 1588"/>
                <a:gd name="T11" fmla="*/ 1701 h 1701"/>
                <a:gd name="T12" fmla="*/ 1248 w 1588"/>
                <a:gd name="T13" fmla="*/ 1701 h 1701"/>
                <a:gd name="T14" fmla="*/ 1248 w 1588"/>
                <a:gd name="T15" fmla="*/ 1587 h 1701"/>
                <a:gd name="T16" fmla="*/ 908 w 1588"/>
                <a:gd name="T17" fmla="*/ 1587 h 1701"/>
                <a:gd name="T18" fmla="*/ 908 w 1588"/>
                <a:gd name="T19" fmla="*/ 1474 h 1701"/>
                <a:gd name="T20" fmla="*/ 794 w 1588"/>
                <a:gd name="T21" fmla="*/ 1474 h 1701"/>
                <a:gd name="T22" fmla="*/ 794 w 1588"/>
                <a:gd name="T23" fmla="*/ 1360 h 1701"/>
                <a:gd name="T24" fmla="*/ 567 w 1588"/>
                <a:gd name="T25" fmla="*/ 1360 h 1701"/>
                <a:gd name="T26" fmla="*/ 567 w 1588"/>
                <a:gd name="T27" fmla="*/ 1474 h 1701"/>
                <a:gd name="T28" fmla="*/ 114 w 1588"/>
                <a:gd name="T29" fmla="*/ 1474 h 1701"/>
                <a:gd name="T30" fmla="*/ 114 w 1588"/>
                <a:gd name="T31" fmla="*/ 1360 h 1701"/>
                <a:gd name="T32" fmla="*/ 0 w 1588"/>
                <a:gd name="T33" fmla="*/ 1360 h 1701"/>
                <a:gd name="T34" fmla="*/ 0 w 1588"/>
                <a:gd name="T35" fmla="*/ 1134 h 1701"/>
                <a:gd name="T36" fmla="*/ 114 w 1588"/>
                <a:gd name="T37" fmla="*/ 1134 h 1701"/>
                <a:gd name="T38" fmla="*/ 114 w 1588"/>
                <a:gd name="T39" fmla="*/ 1020 h 1701"/>
                <a:gd name="T40" fmla="*/ 341 w 1588"/>
                <a:gd name="T41" fmla="*/ 1020 h 1701"/>
                <a:gd name="T42" fmla="*/ 341 w 1588"/>
                <a:gd name="T43" fmla="*/ 907 h 1701"/>
                <a:gd name="T44" fmla="*/ 454 w 1588"/>
                <a:gd name="T45" fmla="*/ 907 h 1701"/>
                <a:gd name="T46" fmla="*/ 454 w 1588"/>
                <a:gd name="T47" fmla="*/ 567 h 1701"/>
                <a:gd name="T48" fmla="*/ 341 w 1588"/>
                <a:gd name="T49" fmla="*/ 567 h 1701"/>
                <a:gd name="T50" fmla="*/ 341 w 1588"/>
                <a:gd name="T51" fmla="*/ 0 h 1701"/>
                <a:gd name="T52" fmla="*/ 454 w 1588"/>
                <a:gd name="T53" fmla="*/ 0 h 1701"/>
                <a:gd name="T54" fmla="*/ 454 w 1588"/>
                <a:gd name="T55" fmla="*/ 113 h 1701"/>
                <a:gd name="T56" fmla="*/ 567 w 1588"/>
                <a:gd name="T57" fmla="*/ 113 h 1701"/>
                <a:gd name="T58" fmla="*/ 567 w 1588"/>
                <a:gd name="T59" fmla="*/ 226 h 1701"/>
                <a:gd name="T60" fmla="*/ 681 w 1588"/>
                <a:gd name="T61" fmla="*/ 226 h 1701"/>
                <a:gd name="T62" fmla="*/ 681 w 1588"/>
                <a:gd name="T63" fmla="*/ 680 h 1701"/>
                <a:gd name="T64" fmla="*/ 794 w 1588"/>
                <a:gd name="T65" fmla="*/ 680 h 1701"/>
                <a:gd name="T66" fmla="*/ 794 w 1588"/>
                <a:gd name="T67" fmla="*/ 793 h 1701"/>
                <a:gd name="T68" fmla="*/ 908 w 1588"/>
                <a:gd name="T69" fmla="*/ 793 h 1701"/>
                <a:gd name="T70" fmla="*/ 908 w 1588"/>
                <a:gd name="T71" fmla="*/ 1020 h 1701"/>
                <a:gd name="T72" fmla="*/ 1134 w 1588"/>
                <a:gd name="T73" fmla="*/ 1020 h 1701"/>
                <a:gd name="T74" fmla="*/ 1134 w 1588"/>
                <a:gd name="T75" fmla="*/ 1247 h 1701"/>
                <a:gd name="T76" fmla="*/ 1588 w 1588"/>
                <a:gd name="T77" fmla="*/ 124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1247"/>
                  </a:moveTo>
                  <a:lnTo>
                    <a:pt x="1588" y="1360"/>
                  </a:lnTo>
                  <a:lnTo>
                    <a:pt x="1475" y="1360"/>
                  </a:lnTo>
                  <a:lnTo>
                    <a:pt x="1475" y="1587"/>
                  </a:lnTo>
                  <a:lnTo>
                    <a:pt x="1361" y="1587"/>
                  </a:lnTo>
                  <a:lnTo>
                    <a:pt x="1361" y="1701"/>
                  </a:lnTo>
                  <a:lnTo>
                    <a:pt x="1248" y="1701"/>
                  </a:lnTo>
                  <a:lnTo>
                    <a:pt x="1248" y="1587"/>
                  </a:lnTo>
                  <a:lnTo>
                    <a:pt x="908" y="1587"/>
                  </a:lnTo>
                  <a:lnTo>
                    <a:pt x="908" y="1474"/>
                  </a:lnTo>
                  <a:lnTo>
                    <a:pt x="794" y="1474"/>
                  </a:lnTo>
                  <a:lnTo>
                    <a:pt x="794" y="1360"/>
                  </a:lnTo>
                  <a:lnTo>
                    <a:pt x="567" y="1360"/>
                  </a:lnTo>
                  <a:lnTo>
                    <a:pt x="567" y="1474"/>
                  </a:lnTo>
                  <a:lnTo>
                    <a:pt x="114" y="1474"/>
                  </a:lnTo>
                  <a:lnTo>
                    <a:pt x="114" y="1360"/>
                  </a:lnTo>
                  <a:lnTo>
                    <a:pt x="0" y="1360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0"/>
                  </a:lnTo>
                  <a:lnTo>
                    <a:pt x="341" y="1020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908" y="793"/>
                  </a:lnTo>
                  <a:lnTo>
                    <a:pt x="908" y="1020"/>
                  </a:lnTo>
                  <a:lnTo>
                    <a:pt x="1134" y="1020"/>
                  </a:lnTo>
                  <a:lnTo>
                    <a:pt x="1134" y="1247"/>
                  </a:lnTo>
                  <a:lnTo>
                    <a:pt x="1588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6AE0EA36-F7A4-45D3-978F-8CD04D56F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125"/>
              <a:ext cx="2041" cy="1020"/>
            </a:xfrm>
            <a:custGeom>
              <a:avLst/>
              <a:gdLst>
                <a:gd name="T0" fmla="*/ 1815 w 2041"/>
                <a:gd name="T1" fmla="*/ 0 h 1020"/>
                <a:gd name="T2" fmla="*/ 1248 w 2041"/>
                <a:gd name="T3" fmla="*/ 0 h 1020"/>
                <a:gd name="T4" fmla="*/ 1248 w 2041"/>
                <a:gd name="T5" fmla="*/ 113 h 1020"/>
                <a:gd name="T6" fmla="*/ 794 w 2041"/>
                <a:gd name="T7" fmla="*/ 113 h 1020"/>
                <a:gd name="T8" fmla="*/ 794 w 2041"/>
                <a:gd name="T9" fmla="*/ 227 h 1020"/>
                <a:gd name="T10" fmla="*/ 454 w 2041"/>
                <a:gd name="T11" fmla="*/ 227 h 1020"/>
                <a:gd name="T12" fmla="*/ 454 w 2041"/>
                <a:gd name="T13" fmla="*/ 453 h 1020"/>
                <a:gd name="T14" fmla="*/ 340 w 2041"/>
                <a:gd name="T15" fmla="*/ 453 h 1020"/>
                <a:gd name="T16" fmla="*/ 340 w 2041"/>
                <a:gd name="T17" fmla="*/ 567 h 1020"/>
                <a:gd name="T18" fmla="*/ 0 w 2041"/>
                <a:gd name="T19" fmla="*/ 567 h 1020"/>
                <a:gd name="T20" fmla="*/ 0 w 2041"/>
                <a:gd name="T21" fmla="*/ 794 h 1020"/>
                <a:gd name="T22" fmla="*/ 114 w 2041"/>
                <a:gd name="T23" fmla="*/ 794 h 1020"/>
                <a:gd name="T24" fmla="*/ 114 w 2041"/>
                <a:gd name="T25" fmla="*/ 1020 h 1020"/>
                <a:gd name="T26" fmla="*/ 567 w 2041"/>
                <a:gd name="T27" fmla="*/ 1020 h 1020"/>
                <a:gd name="T28" fmla="*/ 567 w 2041"/>
                <a:gd name="T29" fmla="*/ 907 h 1020"/>
                <a:gd name="T30" fmla="*/ 794 w 2041"/>
                <a:gd name="T31" fmla="*/ 907 h 1020"/>
                <a:gd name="T32" fmla="*/ 794 w 2041"/>
                <a:gd name="T33" fmla="*/ 794 h 1020"/>
                <a:gd name="T34" fmla="*/ 1248 w 2041"/>
                <a:gd name="T35" fmla="*/ 794 h 1020"/>
                <a:gd name="T36" fmla="*/ 1248 w 2041"/>
                <a:gd name="T37" fmla="*/ 680 h 1020"/>
                <a:gd name="T38" fmla="*/ 1361 w 2041"/>
                <a:gd name="T39" fmla="*/ 680 h 1020"/>
                <a:gd name="T40" fmla="*/ 1361 w 2041"/>
                <a:gd name="T41" fmla="*/ 567 h 1020"/>
                <a:gd name="T42" fmla="*/ 1588 w 2041"/>
                <a:gd name="T43" fmla="*/ 567 h 1020"/>
                <a:gd name="T44" fmla="*/ 1588 w 2041"/>
                <a:gd name="T45" fmla="*/ 680 h 1020"/>
                <a:gd name="T46" fmla="*/ 1701 w 2041"/>
                <a:gd name="T47" fmla="*/ 680 h 1020"/>
                <a:gd name="T48" fmla="*/ 1701 w 2041"/>
                <a:gd name="T49" fmla="*/ 567 h 1020"/>
                <a:gd name="T50" fmla="*/ 1928 w 2041"/>
                <a:gd name="T51" fmla="*/ 567 h 1020"/>
                <a:gd name="T52" fmla="*/ 1928 w 2041"/>
                <a:gd name="T53" fmla="*/ 453 h 1020"/>
                <a:gd name="T54" fmla="*/ 2041 w 2041"/>
                <a:gd name="T55" fmla="*/ 453 h 1020"/>
                <a:gd name="T56" fmla="*/ 2041 w 2041"/>
                <a:gd name="T57" fmla="*/ 113 h 1020"/>
                <a:gd name="T58" fmla="*/ 1928 w 2041"/>
                <a:gd name="T59" fmla="*/ 113 h 1020"/>
                <a:gd name="T60" fmla="*/ 1928 w 2041"/>
                <a:gd name="T61" fmla="*/ 0 h 1020"/>
                <a:gd name="T62" fmla="*/ 1815 w 2041"/>
                <a:gd name="T6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1" h="1020">
                  <a:moveTo>
                    <a:pt x="1815" y="0"/>
                  </a:moveTo>
                  <a:lnTo>
                    <a:pt x="1248" y="0"/>
                  </a:lnTo>
                  <a:lnTo>
                    <a:pt x="1248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454" y="22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1248" y="794"/>
                  </a:lnTo>
                  <a:lnTo>
                    <a:pt x="1248" y="680"/>
                  </a:lnTo>
                  <a:lnTo>
                    <a:pt x="1361" y="680"/>
                  </a:lnTo>
                  <a:lnTo>
                    <a:pt x="1361" y="567"/>
                  </a:lnTo>
                  <a:lnTo>
                    <a:pt x="1588" y="567"/>
                  </a:lnTo>
                  <a:lnTo>
                    <a:pt x="1588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928" y="567"/>
                  </a:lnTo>
                  <a:lnTo>
                    <a:pt x="1928" y="453"/>
                  </a:lnTo>
                  <a:lnTo>
                    <a:pt x="2041" y="453"/>
                  </a:lnTo>
                  <a:lnTo>
                    <a:pt x="2041" y="113"/>
                  </a:lnTo>
                  <a:lnTo>
                    <a:pt x="1928" y="113"/>
                  </a:lnTo>
                  <a:lnTo>
                    <a:pt x="1928" y="0"/>
                  </a:lnTo>
                  <a:lnTo>
                    <a:pt x="181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5441B997-0EFD-4BE4-8F88-757F4E5D7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331"/>
              <a:ext cx="2041" cy="1021"/>
            </a:xfrm>
            <a:custGeom>
              <a:avLst/>
              <a:gdLst>
                <a:gd name="T0" fmla="*/ 2041 w 2041"/>
                <a:gd name="T1" fmla="*/ 340 h 1021"/>
                <a:gd name="T2" fmla="*/ 2041 w 2041"/>
                <a:gd name="T3" fmla="*/ 454 h 1021"/>
                <a:gd name="T4" fmla="*/ 1927 w 2041"/>
                <a:gd name="T5" fmla="*/ 454 h 1021"/>
                <a:gd name="T6" fmla="*/ 1927 w 2041"/>
                <a:gd name="T7" fmla="*/ 680 h 1021"/>
                <a:gd name="T8" fmla="*/ 1701 w 2041"/>
                <a:gd name="T9" fmla="*/ 680 h 1021"/>
                <a:gd name="T10" fmla="*/ 1701 w 2041"/>
                <a:gd name="T11" fmla="*/ 794 h 1021"/>
                <a:gd name="T12" fmla="*/ 1134 w 2041"/>
                <a:gd name="T13" fmla="*/ 794 h 1021"/>
                <a:gd name="T14" fmla="*/ 1134 w 2041"/>
                <a:gd name="T15" fmla="*/ 907 h 1021"/>
                <a:gd name="T16" fmla="*/ 680 w 2041"/>
                <a:gd name="T17" fmla="*/ 907 h 1021"/>
                <a:gd name="T18" fmla="*/ 680 w 2041"/>
                <a:gd name="T19" fmla="*/ 1021 h 1021"/>
                <a:gd name="T20" fmla="*/ 453 w 2041"/>
                <a:gd name="T21" fmla="*/ 1021 h 1021"/>
                <a:gd name="T22" fmla="*/ 453 w 2041"/>
                <a:gd name="T23" fmla="*/ 907 h 1021"/>
                <a:gd name="T24" fmla="*/ 226 w 2041"/>
                <a:gd name="T25" fmla="*/ 907 h 1021"/>
                <a:gd name="T26" fmla="*/ 226 w 2041"/>
                <a:gd name="T27" fmla="*/ 794 h 1021"/>
                <a:gd name="T28" fmla="*/ 113 w 2041"/>
                <a:gd name="T29" fmla="*/ 794 h 1021"/>
                <a:gd name="T30" fmla="*/ 113 w 2041"/>
                <a:gd name="T31" fmla="*/ 680 h 1021"/>
                <a:gd name="T32" fmla="*/ 0 w 2041"/>
                <a:gd name="T33" fmla="*/ 680 h 1021"/>
                <a:gd name="T34" fmla="*/ 0 w 2041"/>
                <a:gd name="T35" fmla="*/ 227 h 1021"/>
                <a:gd name="T36" fmla="*/ 226 w 2041"/>
                <a:gd name="T37" fmla="*/ 227 h 1021"/>
                <a:gd name="T38" fmla="*/ 226 w 2041"/>
                <a:gd name="T39" fmla="*/ 113 h 1021"/>
                <a:gd name="T40" fmla="*/ 340 w 2041"/>
                <a:gd name="T41" fmla="*/ 113 h 1021"/>
                <a:gd name="T42" fmla="*/ 340 w 2041"/>
                <a:gd name="T43" fmla="*/ 227 h 1021"/>
                <a:gd name="T44" fmla="*/ 453 w 2041"/>
                <a:gd name="T45" fmla="*/ 227 h 1021"/>
                <a:gd name="T46" fmla="*/ 453 w 2041"/>
                <a:gd name="T47" fmla="*/ 113 h 1021"/>
                <a:gd name="T48" fmla="*/ 567 w 2041"/>
                <a:gd name="T49" fmla="*/ 113 h 1021"/>
                <a:gd name="T50" fmla="*/ 567 w 2041"/>
                <a:gd name="T51" fmla="*/ 227 h 1021"/>
                <a:gd name="T52" fmla="*/ 1020 w 2041"/>
                <a:gd name="T53" fmla="*/ 227 h 1021"/>
                <a:gd name="T54" fmla="*/ 1020 w 2041"/>
                <a:gd name="T55" fmla="*/ 113 h 1021"/>
                <a:gd name="T56" fmla="*/ 1134 w 2041"/>
                <a:gd name="T57" fmla="*/ 113 h 1021"/>
                <a:gd name="T58" fmla="*/ 1247 w 2041"/>
                <a:gd name="T59" fmla="*/ 113 h 1021"/>
                <a:gd name="T60" fmla="*/ 1247 w 2041"/>
                <a:gd name="T61" fmla="*/ 227 h 1021"/>
                <a:gd name="T62" fmla="*/ 1360 w 2041"/>
                <a:gd name="T63" fmla="*/ 227 h 1021"/>
                <a:gd name="T64" fmla="*/ 1360 w 2041"/>
                <a:gd name="T65" fmla="*/ 113 h 1021"/>
                <a:gd name="T66" fmla="*/ 1474 w 2041"/>
                <a:gd name="T67" fmla="*/ 113 h 1021"/>
                <a:gd name="T68" fmla="*/ 1474 w 2041"/>
                <a:gd name="T69" fmla="*/ 0 h 1021"/>
                <a:gd name="T70" fmla="*/ 1814 w 2041"/>
                <a:gd name="T71" fmla="*/ 0 h 1021"/>
                <a:gd name="T72" fmla="*/ 1814 w 2041"/>
                <a:gd name="T73" fmla="*/ 227 h 1021"/>
                <a:gd name="T74" fmla="*/ 1927 w 2041"/>
                <a:gd name="T75" fmla="*/ 227 h 1021"/>
                <a:gd name="T76" fmla="*/ 1927 w 2041"/>
                <a:gd name="T77" fmla="*/ 340 h 1021"/>
                <a:gd name="T78" fmla="*/ 2041 w 2041"/>
                <a:gd name="T79" fmla="*/ 34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41" h="1021">
                  <a:moveTo>
                    <a:pt x="2041" y="340"/>
                  </a:moveTo>
                  <a:lnTo>
                    <a:pt x="2041" y="454"/>
                  </a:lnTo>
                  <a:lnTo>
                    <a:pt x="1927" y="454"/>
                  </a:lnTo>
                  <a:lnTo>
                    <a:pt x="1927" y="680"/>
                  </a:lnTo>
                  <a:lnTo>
                    <a:pt x="1701" y="680"/>
                  </a:lnTo>
                  <a:lnTo>
                    <a:pt x="170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680" y="907"/>
                  </a:lnTo>
                  <a:lnTo>
                    <a:pt x="680" y="1021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227"/>
                  </a:lnTo>
                  <a:lnTo>
                    <a:pt x="1360" y="227"/>
                  </a:lnTo>
                  <a:lnTo>
                    <a:pt x="1360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814" y="0"/>
                  </a:lnTo>
                  <a:lnTo>
                    <a:pt x="1814" y="227"/>
                  </a:lnTo>
                  <a:lnTo>
                    <a:pt x="1927" y="227"/>
                  </a:lnTo>
                  <a:lnTo>
                    <a:pt x="1927" y="340"/>
                  </a:lnTo>
                  <a:lnTo>
                    <a:pt x="204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DA13E95E-5715-4BFF-BBC0-F5325AC8E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991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13 h 680"/>
                <a:gd name="T4" fmla="*/ 1021 w 1134"/>
                <a:gd name="T5" fmla="*/ 113 h 680"/>
                <a:gd name="T6" fmla="*/ 1021 w 1134"/>
                <a:gd name="T7" fmla="*/ 453 h 680"/>
                <a:gd name="T8" fmla="*/ 907 w 1134"/>
                <a:gd name="T9" fmla="*/ 453 h 680"/>
                <a:gd name="T10" fmla="*/ 907 w 1134"/>
                <a:gd name="T11" fmla="*/ 567 h 680"/>
                <a:gd name="T12" fmla="*/ 794 w 1134"/>
                <a:gd name="T13" fmla="*/ 567 h 680"/>
                <a:gd name="T14" fmla="*/ 794 w 1134"/>
                <a:gd name="T15" fmla="*/ 453 h 680"/>
                <a:gd name="T16" fmla="*/ 680 w 1134"/>
                <a:gd name="T17" fmla="*/ 453 h 680"/>
                <a:gd name="T18" fmla="*/ 680 w 1134"/>
                <a:gd name="T19" fmla="*/ 567 h 680"/>
                <a:gd name="T20" fmla="*/ 454 w 1134"/>
                <a:gd name="T21" fmla="*/ 567 h 680"/>
                <a:gd name="T22" fmla="*/ 454 w 1134"/>
                <a:gd name="T23" fmla="*/ 680 h 680"/>
                <a:gd name="T24" fmla="*/ 113 w 1134"/>
                <a:gd name="T25" fmla="*/ 680 h 680"/>
                <a:gd name="T26" fmla="*/ 113 w 1134"/>
                <a:gd name="T27" fmla="*/ 567 h 680"/>
                <a:gd name="T28" fmla="*/ 0 w 1134"/>
                <a:gd name="T29" fmla="*/ 567 h 680"/>
                <a:gd name="T30" fmla="*/ 0 w 1134"/>
                <a:gd name="T31" fmla="*/ 340 h 680"/>
                <a:gd name="T32" fmla="*/ 340 w 1134"/>
                <a:gd name="T33" fmla="*/ 340 h 680"/>
                <a:gd name="T34" fmla="*/ 340 w 1134"/>
                <a:gd name="T35" fmla="*/ 227 h 680"/>
                <a:gd name="T36" fmla="*/ 454 w 1134"/>
                <a:gd name="T37" fmla="*/ 227 h 680"/>
                <a:gd name="T38" fmla="*/ 454 w 1134"/>
                <a:gd name="T39" fmla="*/ 113 h 680"/>
                <a:gd name="T40" fmla="*/ 907 w 1134"/>
                <a:gd name="T41" fmla="*/ 113 h 680"/>
                <a:gd name="T42" fmla="*/ 907 w 1134"/>
                <a:gd name="T43" fmla="*/ 0 h 680"/>
                <a:gd name="T44" fmla="*/ 1134 w 1134"/>
                <a:gd name="T4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13"/>
                  </a:lnTo>
                  <a:lnTo>
                    <a:pt x="1021" y="113"/>
                  </a:lnTo>
                  <a:lnTo>
                    <a:pt x="1021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2225FA0A-8EF8-4203-88BB-D1B7FD5F3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1991"/>
              <a:ext cx="1134" cy="567"/>
            </a:xfrm>
            <a:custGeom>
              <a:avLst/>
              <a:gdLst>
                <a:gd name="T0" fmla="*/ 1134 w 1134"/>
                <a:gd name="T1" fmla="*/ 0 h 567"/>
                <a:gd name="T2" fmla="*/ 907 w 1134"/>
                <a:gd name="T3" fmla="*/ 0 h 567"/>
                <a:gd name="T4" fmla="*/ 907 w 1134"/>
                <a:gd name="T5" fmla="*/ 113 h 567"/>
                <a:gd name="T6" fmla="*/ 567 w 1134"/>
                <a:gd name="T7" fmla="*/ 113 h 567"/>
                <a:gd name="T8" fmla="*/ 567 w 1134"/>
                <a:gd name="T9" fmla="*/ 0 h 567"/>
                <a:gd name="T10" fmla="*/ 113 w 1134"/>
                <a:gd name="T11" fmla="*/ 0 h 567"/>
                <a:gd name="T12" fmla="*/ 113 w 1134"/>
                <a:gd name="T13" fmla="*/ 113 h 567"/>
                <a:gd name="T14" fmla="*/ 0 w 1134"/>
                <a:gd name="T15" fmla="*/ 113 h 567"/>
                <a:gd name="T16" fmla="*/ 0 w 1134"/>
                <a:gd name="T17" fmla="*/ 567 h 567"/>
                <a:gd name="T18" fmla="*/ 453 w 1134"/>
                <a:gd name="T19" fmla="*/ 567 h 567"/>
                <a:gd name="T20" fmla="*/ 453 w 1134"/>
                <a:gd name="T21" fmla="*/ 453 h 567"/>
                <a:gd name="T22" fmla="*/ 680 w 1134"/>
                <a:gd name="T23" fmla="*/ 453 h 567"/>
                <a:gd name="T24" fmla="*/ 680 w 1134"/>
                <a:gd name="T25" fmla="*/ 567 h 567"/>
                <a:gd name="T26" fmla="*/ 793 w 1134"/>
                <a:gd name="T27" fmla="*/ 567 h 567"/>
                <a:gd name="T28" fmla="*/ 793 w 1134"/>
                <a:gd name="T29" fmla="*/ 453 h 567"/>
                <a:gd name="T30" fmla="*/ 907 w 1134"/>
                <a:gd name="T31" fmla="*/ 453 h 567"/>
                <a:gd name="T32" fmla="*/ 907 w 1134"/>
                <a:gd name="T33" fmla="*/ 340 h 567"/>
                <a:gd name="T34" fmla="*/ 1134 w 1134"/>
                <a:gd name="T35" fmla="*/ 340 h 567"/>
                <a:gd name="T36" fmla="*/ 1134 w 1134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567">
                  <a:moveTo>
                    <a:pt x="1134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134" y="340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DC5A48F4-F962-41F2-BFF6-57E527720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57"/>
              <a:ext cx="908" cy="1814"/>
            </a:xfrm>
            <a:custGeom>
              <a:avLst/>
              <a:gdLst>
                <a:gd name="T0" fmla="*/ 114 w 908"/>
                <a:gd name="T1" fmla="*/ 0 h 1814"/>
                <a:gd name="T2" fmla="*/ 114 w 908"/>
                <a:gd name="T3" fmla="*/ 113 h 1814"/>
                <a:gd name="T4" fmla="*/ 0 w 908"/>
                <a:gd name="T5" fmla="*/ 113 h 1814"/>
                <a:gd name="T6" fmla="*/ 0 w 908"/>
                <a:gd name="T7" fmla="*/ 227 h 1814"/>
                <a:gd name="T8" fmla="*/ 114 w 908"/>
                <a:gd name="T9" fmla="*/ 227 h 1814"/>
                <a:gd name="T10" fmla="*/ 114 w 908"/>
                <a:gd name="T11" fmla="*/ 453 h 1814"/>
                <a:gd name="T12" fmla="*/ 0 w 908"/>
                <a:gd name="T13" fmla="*/ 453 h 1814"/>
                <a:gd name="T14" fmla="*/ 0 w 908"/>
                <a:gd name="T15" fmla="*/ 567 h 1814"/>
                <a:gd name="T16" fmla="*/ 114 w 908"/>
                <a:gd name="T17" fmla="*/ 567 h 1814"/>
                <a:gd name="T18" fmla="*/ 114 w 908"/>
                <a:gd name="T19" fmla="*/ 794 h 1814"/>
                <a:gd name="T20" fmla="*/ 227 w 908"/>
                <a:gd name="T21" fmla="*/ 794 h 1814"/>
                <a:gd name="T22" fmla="*/ 227 w 908"/>
                <a:gd name="T23" fmla="*/ 1134 h 1814"/>
                <a:gd name="T24" fmla="*/ 341 w 908"/>
                <a:gd name="T25" fmla="*/ 1134 h 1814"/>
                <a:gd name="T26" fmla="*/ 341 w 908"/>
                <a:gd name="T27" fmla="*/ 1474 h 1814"/>
                <a:gd name="T28" fmla="*/ 454 w 908"/>
                <a:gd name="T29" fmla="*/ 1474 h 1814"/>
                <a:gd name="T30" fmla="*/ 454 w 908"/>
                <a:gd name="T31" fmla="*/ 1701 h 1814"/>
                <a:gd name="T32" fmla="*/ 567 w 908"/>
                <a:gd name="T33" fmla="*/ 1701 h 1814"/>
                <a:gd name="T34" fmla="*/ 567 w 908"/>
                <a:gd name="T35" fmla="*/ 1814 h 1814"/>
                <a:gd name="T36" fmla="*/ 681 w 908"/>
                <a:gd name="T37" fmla="*/ 1814 h 1814"/>
                <a:gd name="T38" fmla="*/ 681 w 908"/>
                <a:gd name="T39" fmla="*/ 1701 h 1814"/>
                <a:gd name="T40" fmla="*/ 794 w 908"/>
                <a:gd name="T41" fmla="*/ 1701 h 1814"/>
                <a:gd name="T42" fmla="*/ 794 w 908"/>
                <a:gd name="T43" fmla="*/ 1587 h 1814"/>
                <a:gd name="T44" fmla="*/ 908 w 908"/>
                <a:gd name="T45" fmla="*/ 1587 h 1814"/>
                <a:gd name="T46" fmla="*/ 908 w 908"/>
                <a:gd name="T47" fmla="*/ 1361 h 1814"/>
                <a:gd name="T48" fmla="*/ 794 w 908"/>
                <a:gd name="T49" fmla="*/ 1361 h 1814"/>
                <a:gd name="T50" fmla="*/ 794 w 908"/>
                <a:gd name="T51" fmla="*/ 1134 h 1814"/>
                <a:gd name="T52" fmla="*/ 681 w 908"/>
                <a:gd name="T53" fmla="*/ 1134 h 1814"/>
                <a:gd name="T54" fmla="*/ 681 w 908"/>
                <a:gd name="T55" fmla="*/ 1361 h 1814"/>
                <a:gd name="T56" fmla="*/ 454 w 908"/>
                <a:gd name="T57" fmla="*/ 1361 h 1814"/>
                <a:gd name="T58" fmla="*/ 454 w 908"/>
                <a:gd name="T59" fmla="*/ 680 h 1814"/>
                <a:gd name="T60" fmla="*/ 567 w 908"/>
                <a:gd name="T61" fmla="*/ 680 h 1814"/>
                <a:gd name="T62" fmla="*/ 567 w 908"/>
                <a:gd name="T63" fmla="*/ 113 h 1814"/>
                <a:gd name="T64" fmla="*/ 341 w 908"/>
                <a:gd name="T65" fmla="*/ 113 h 1814"/>
                <a:gd name="T66" fmla="*/ 341 w 908"/>
                <a:gd name="T67" fmla="*/ 0 h 1814"/>
                <a:gd name="T68" fmla="*/ 114 w 908"/>
                <a:gd name="T69" fmla="*/ 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8" h="1814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474"/>
                  </a:lnTo>
                  <a:lnTo>
                    <a:pt x="454" y="1474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681" y="1814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587"/>
                  </a:lnTo>
                  <a:lnTo>
                    <a:pt x="908" y="1587"/>
                  </a:lnTo>
                  <a:lnTo>
                    <a:pt x="908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361"/>
                  </a:lnTo>
                  <a:lnTo>
                    <a:pt x="454" y="1361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C4E6E785-CBCA-48DD-84B5-F9D19550A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1310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9724A6CA-CF05-4F9C-849B-1208F056B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" y="1197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E9539F3C-9A4C-44F7-A1B3-6AD17B908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197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453 w 453"/>
                <a:gd name="T3" fmla="*/ 454 h 454"/>
                <a:gd name="T4" fmla="*/ 227 w 453"/>
                <a:gd name="T5" fmla="*/ 454 h 454"/>
                <a:gd name="T6" fmla="*/ 227 w 453"/>
                <a:gd name="T7" fmla="*/ 340 h 454"/>
                <a:gd name="T8" fmla="*/ 0 w 453"/>
                <a:gd name="T9" fmla="*/ 340 h 454"/>
                <a:gd name="T10" fmla="*/ 0 w 453"/>
                <a:gd name="T11" fmla="*/ 0 h 454"/>
                <a:gd name="T12" fmla="*/ 453 w 453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453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7B1D7B34-3A57-45B1-B239-5FADA44DC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1197"/>
              <a:ext cx="1474" cy="1021"/>
            </a:xfrm>
            <a:custGeom>
              <a:avLst/>
              <a:gdLst>
                <a:gd name="T0" fmla="*/ 1474 w 1474"/>
                <a:gd name="T1" fmla="*/ 454 h 1021"/>
                <a:gd name="T2" fmla="*/ 1474 w 1474"/>
                <a:gd name="T3" fmla="*/ 567 h 1021"/>
                <a:gd name="T4" fmla="*/ 1247 w 1474"/>
                <a:gd name="T5" fmla="*/ 567 h 1021"/>
                <a:gd name="T6" fmla="*/ 1247 w 1474"/>
                <a:gd name="T7" fmla="*/ 794 h 1021"/>
                <a:gd name="T8" fmla="*/ 1247 w 1474"/>
                <a:gd name="T9" fmla="*/ 907 h 1021"/>
                <a:gd name="T10" fmla="*/ 794 w 1474"/>
                <a:gd name="T11" fmla="*/ 907 h 1021"/>
                <a:gd name="T12" fmla="*/ 794 w 1474"/>
                <a:gd name="T13" fmla="*/ 1021 h 1021"/>
                <a:gd name="T14" fmla="*/ 680 w 1474"/>
                <a:gd name="T15" fmla="*/ 1021 h 1021"/>
                <a:gd name="T16" fmla="*/ 680 w 1474"/>
                <a:gd name="T17" fmla="*/ 907 h 1021"/>
                <a:gd name="T18" fmla="*/ 453 w 1474"/>
                <a:gd name="T19" fmla="*/ 907 h 1021"/>
                <a:gd name="T20" fmla="*/ 453 w 1474"/>
                <a:gd name="T21" fmla="*/ 567 h 1021"/>
                <a:gd name="T22" fmla="*/ 227 w 1474"/>
                <a:gd name="T23" fmla="*/ 567 h 1021"/>
                <a:gd name="T24" fmla="*/ 227 w 1474"/>
                <a:gd name="T25" fmla="*/ 340 h 1021"/>
                <a:gd name="T26" fmla="*/ 0 w 1474"/>
                <a:gd name="T27" fmla="*/ 340 h 1021"/>
                <a:gd name="T28" fmla="*/ 0 w 1474"/>
                <a:gd name="T29" fmla="*/ 0 h 1021"/>
                <a:gd name="T30" fmla="*/ 227 w 1474"/>
                <a:gd name="T31" fmla="*/ 0 h 1021"/>
                <a:gd name="T32" fmla="*/ 227 w 1474"/>
                <a:gd name="T33" fmla="*/ 227 h 1021"/>
                <a:gd name="T34" fmla="*/ 680 w 1474"/>
                <a:gd name="T35" fmla="*/ 227 h 1021"/>
                <a:gd name="T36" fmla="*/ 680 w 1474"/>
                <a:gd name="T37" fmla="*/ 113 h 1021"/>
                <a:gd name="T38" fmla="*/ 794 w 1474"/>
                <a:gd name="T39" fmla="*/ 113 h 1021"/>
                <a:gd name="T40" fmla="*/ 794 w 1474"/>
                <a:gd name="T41" fmla="*/ 0 h 1021"/>
                <a:gd name="T42" fmla="*/ 1134 w 1474"/>
                <a:gd name="T43" fmla="*/ 0 h 1021"/>
                <a:gd name="T44" fmla="*/ 1134 w 1474"/>
                <a:gd name="T45" fmla="*/ 340 h 1021"/>
                <a:gd name="T46" fmla="*/ 1361 w 1474"/>
                <a:gd name="T47" fmla="*/ 340 h 1021"/>
                <a:gd name="T48" fmla="*/ 1361 w 1474"/>
                <a:gd name="T49" fmla="*/ 454 h 1021"/>
                <a:gd name="T50" fmla="*/ 1474 w 1474"/>
                <a:gd name="T51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4" h="1021">
                  <a:moveTo>
                    <a:pt x="1474" y="454"/>
                  </a:moveTo>
                  <a:lnTo>
                    <a:pt x="1474" y="567"/>
                  </a:lnTo>
                  <a:lnTo>
                    <a:pt x="1247" y="567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794" y="907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47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71B53921-EE60-44A8-98E4-CB6D64517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970"/>
              <a:ext cx="1134" cy="1134"/>
            </a:xfrm>
            <a:custGeom>
              <a:avLst/>
              <a:gdLst>
                <a:gd name="T0" fmla="*/ 907 w 1134"/>
                <a:gd name="T1" fmla="*/ 0 h 1134"/>
                <a:gd name="T2" fmla="*/ 681 w 1134"/>
                <a:gd name="T3" fmla="*/ 0 h 1134"/>
                <a:gd name="T4" fmla="*/ 681 w 1134"/>
                <a:gd name="T5" fmla="*/ 114 h 1134"/>
                <a:gd name="T6" fmla="*/ 340 w 1134"/>
                <a:gd name="T7" fmla="*/ 114 h 1134"/>
                <a:gd name="T8" fmla="*/ 227 w 1134"/>
                <a:gd name="T9" fmla="*/ 114 h 1134"/>
                <a:gd name="T10" fmla="*/ 227 w 1134"/>
                <a:gd name="T11" fmla="*/ 227 h 1134"/>
                <a:gd name="T12" fmla="*/ 340 w 1134"/>
                <a:gd name="T13" fmla="*/ 227 h 1134"/>
                <a:gd name="T14" fmla="*/ 340 w 1134"/>
                <a:gd name="T15" fmla="*/ 681 h 1134"/>
                <a:gd name="T16" fmla="*/ 227 w 1134"/>
                <a:gd name="T17" fmla="*/ 681 h 1134"/>
                <a:gd name="T18" fmla="*/ 227 w 1134"/>
                <a:gd name="T19" fmla="*/ 794 h 1134"/>
                <a:gd name="T20" fmla="*/ 0 w 1134"/>
                <a:gd name="T21" fmla="*/ 794 h 1134"/>
                <a:gd name="T22" fmla="*/ 0 w 1134"/>
                <a:gd name="T23" fmla="*/ 1021 h 1134"/>
                <a:gd name="T24" fmla="*/ 681 w 1134"/>
                <a:gd name="T25" fmla="*/ 1021 h 1134"/>
                <a:gd name="T26" fmla="*/ 681 w 1134"/>
                <a:gd name="T27" fmla="*/ 1134 h 1134"/>
                <a:gd name="T28" fmla="*/ 1021 w 1134"/>
                <a:gd name="T29" fmla="*/ 1134 h 1134"/>
                <a:gd name="T30" fmla="*/ 1021 w 1134"/>
                <a:gd name="T31" fmla="*/ 1021 h 1134"/>
                <a:gd name="T32" fmla="*/ 1134 w 1134"/>
                <a:gd name="T33" fmla="*/ 1021 h 1134"/>
                <a:gd name="T34" fmla="*/ 1134 w 1134"/>
                <a:gd name="T35" fmla="*/ 681 h 1134"/>
                <a:gd name="T36" fmla="*/ 1021 w 1134"/>
                <a:gd name="T37" fmla="*/ 681 h 1134"/>
                <a:gd name="T38" fmla="*/ 1021 w 1134"/>
                <a:gd name="T39" fmla="*/ 454 h 1134"/>
                <a:gd name="T40" fmla="*/ 907 w 1134"/>
                <a:gd name="T41" fmla="*/ 454 h 1134"/>
                <a:gd name="T42" fmla="*/ 907 w 1134"/>
                <a:gd name="T43" fmla="*/ 340 h 1134"/>
                <a:gd name="T44" fmla="*/ 1021 w 1134"/>
                <a:gd name="T45" fmla="*/ 340 h 1134"/>
                <a:gd name="T46" fmla="*/ 1021 w 1134"/>
                <a:gd name="T47" fmla="*/ 114 h 1134"/>
                <a:gd name="T48" fmla="*/ 907 w 1134"/>
                <a:gd name="T49" fmla="*/ 114 h 1134"/>
                <a:gd name="T50" fmla="*/ 907 w 1134"/>
                <a:gd name="T5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34" h="1134">
                  <a:moveTo>
                    <a:pt x="907" y="0"/>
                  </a:moveTo>
                  <a:lnTo>
                    <a:pt x="681" y="0"/>
                  </a:lnTo>
                  <a:lnTo>
                    <a:pt x="681" y="11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AC2E445C-C894-4251-86F3-2CD05B5CF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310"/>
              <a:ext cx="680" cy="454"/>
            </a:xfrm>
            <a:custGeom>
              <a:avLst/>
              <a:gdLst>
                <a:gd name="T0" fmla="*/ 113 w 680"/>
                <a:gd name="T1" fmla="*/ 114 h 454"/>
                <a:gd name="T2" fmla="*/ 227 w 680"/>
                <a:gd name="T3" fmla="*/ 114 h 454"/>
                <a:gd name="T4" fmla="*/ 227 w 680"/>
                <a:gd name="T5" fmla="*/ 0 h 454"/>
                <a:gd name="T6" fmla="*/ 340 w 680"/>
                <a:gd name="T7" fmla="*/ 0 h 454"/>
                <a:gd name="T8" fmla="*/ 340 w 680"/>
                <a:gd name="T9" fmla="*/ 114 h 454"/>
                <a:gd name="T10" fmla="*/ 680 w 680"/>
                <a:gd name="T11" fmla="*/ 114 h 454"/>
                <a:gd name="T12" fmla="*/ 680 w 680"/>
                <a:gd name="T13" fmla="*/ 341 h 454"/>
                <a:gd name="T14" fmla="*/ 567 w 680"/>
                <a:gd name="T15" fmla="*/ 341 h 454"/>
                <a:gd name="T16" fmla="*/ 567 w 680"/>
                <a:gd name="T17" fmla="*/ 454 h 454"/>
                <a:gd name="T18" fmla="*/ 454 w 680"/>
                <a:gd name="T19" fmla="*/ 454 h 454"/>
                <a:gd name="T20" fmla="*/ 454 w 680"/>
                <a:gd name="T21" fmla="*/ 227 h 454"/>
                <a:gd name="T22" fmla="*/ 227 w 680"/>
                <a:gd name="T23" fmla="*/ 227 h 454"/>
                <a:gd name="T24" fmla="*/ 227 w 680"/>
                <a:gd name="T25" fmla="*/ 341 h 454"/>
                <a:gd name="T26" fmla="*/ 0 w 680"/>
                <a:gd name="T27" fmla="*/ 341 h 454"/>
                <a:gd name="T28" fmla="*/ 0 w 680"/>
                <a:gd name="T29" fmla="*/ 227 h 454"/>
                <a:gd name="T30" fmla="*/ 113 w 680"/>
                <a:gd name="T31" fmla="*/ 227 h 454"/>
                <a:gd name="T32" fmla="*/ 113 w 680"/>
                <a:gd name="T33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454">
                  <a:moveTo>
                    <a:pt x="113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2B3112A2-1D5F-4A0F-ACC9-B41AD1206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424"/>
              <a:ext cx="1247" cy="907"/>
            </a:xfrm>
            <a:custGeom>
              <a:avLst/>
              <a:gdLst>
                <a:gd name="T0" fmla="*/ 907 w 1247"/>
                <a:gd name="T1" fmla="*/ 0 h 907"/>
                <a:gd name="T2" fmla="*/ 907 w 1247"/>
                <a:gd name="T3" fmla="*/ 227 h 907"/>
                <a:gd name="T4" fmla="*/ 567 w 1247"/>
                <a:gd name="T5" fmla="*/ 227 h 907"/>
                <a:gd name="T6" fmla="*/ 567 w 1247"/>
                <a:gd name="T7" fmla="*/ 340 h 907"/>
                <a:gd name="T8" fmla="*/ 454 w 1247"/>
                <a:gd name="T9" fmla="*/ 340 h 907"/>
                <a:gd name="T10" fmla="*/ 454 w 1247"/>
                <a:gd name="T11" fmla="*/ 113 h 907"/>
                <a:gd name="T12" fmla="*/ 227 w 1247"/>
                <a:gd name="T13" fmla="*/ 113 h 907"/>
                <a:gd name="T14" fmla="*/ 227 w 1247"/>
                <a:gd name="T15" fmla="*/ 227 h 907"/>
                <a:gd name="T16" fmla="*/ 0 w 1247"/>
                <a:gd name="T17" fmla="*/ 227 h 907"/>
                <a:gd name="T18" fmla="*/ 0 w 1247"/>
                <a:gd name="T19" fmla="*/ 794 h 907"/>
                <a:gd name="T20" fmla="*/ 227 w 1247"/>
                <a:gd name="T21" fmla="*/ 794 h 907"/>
                <a:gd name="T22" fmla="*/ 227 w 1247"/>
                <a:gd name="T23" fmla="*/ 567 h 907"/>
                <a:gd name="T24" fmla="*/ 340 w 1247"/>
                <a:gd name="T25" fmla="*/ 567 h 907"/>
                <a:gd name="T26" fmla="*/ 340 w 1247"/>
                <a:gd name="T27" fmla="*/ 794 h 907"/>
                <a:gd name="T28" fmla="*/ 454 w 1247"/>
                <a:gd name="T29" fmla="*/ 794 h 907"/>
                <a:gd name="T30" fmla="*/ 454 w 1247"/>
                <a:gd name="T31" fmla="*/ 907 h 907"/>
                <a:gd name="T32" fmla="*/ 567 w 1247"/>
                <a:gd name="T33" fmla="*/ 907 h 907"/>
                <a:gd name="T34" fmla="*/ 567 w 1247"/>
                <a:gd name="T35" fmla="*/ 680 h 907"/>
                <a:gd name="T36" fmla="*/ 680 w 1247"/>
                <a:gd name="T37" fmla="*/ 680 h 907"/>
                <a:gd name="T38" fmla="*/ 680 w 1247"/>
                <a:gd name="T39" fmla="*/ 453 h 907"/>
                <a:gd name="T40" fmla="*/ 794 w 1247"/>
                <a:gd name="T41" fmla="*/ 453 h 907"/>
                <a:gd name="T42" fmla="*/ 794 w 1247"/>
                <a:gd name="T43" fmla="*/ 340 h 907"/>
                <a:gd name="T44" fmla="*/ 907 w 1247"/>
                <a:gd name="T45" fmla="*/ 340 h 907"/>
                <a:gd name="T46" fmla="*/ 907 w 1247"/>
                <a:gd name="T47" fmla="*/ 453 h 907"/>
                <a:gd name="T48" fmla="*/ 1247 w 1247"/>
                <a:gd name="T49" fmla="*/ 453 h 907"/>
                <a:gd name="T50" fmla="*/ 1247 w 1247"/>
                <a:gd name="T51" fmla="*/ 340 h 907"/>
                <a:gd name="T52" fmla="*/ 1134 w 1247"/>
                <a:gd name="T53" fmla="*/ 340 h 907"/>
                <a:gd name="T54" fmla="*/ 1134 w 1247"/>
                <a:gd name="T55" fmla="*/ 0 h 907"/>
                <a:gd name="T56" fmla="*/ 907 w 1247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907">
                  <a:moveTo>
                    <a:pt x="907" y="0"/>
                  </a:moveTo>
                  <a:lnTo>
                    <a:pt x="90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0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1AA78C9B-2C41-44D0-A927-4B58DCDB3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630"/>
              <a:ext cx="907" cy="1021"/>
            </a:xfrm>
            <a:custGeom>
              <a:avLst/>
              <a:gdLst>
                <a:gd name="T0" fmla="*/ 0 w 907"/>
                <a:gd name="T1" fmla="*/ 227 h 1021"/>
                <a:gd name="T2" fmla="*/ 0 w 907"/>
                <a:gd name="T3" fmla="*/ 340 h 1021"/>
                <a:gd name="T4" fmla="*/ 113 w 907"/>
                <a:gd name="T5" fmla="*/ 340 h 1021"/>
                <a:gd name="T6" fmla="*/ 113 w 907"/>
                <a:gd name="T7" fmla="*/ 794 h 1021"/>
                <a:gd name="T8" fmla="*/ 227 w 907"/>
                <a:gd name="T9" fmla="*/ 794 h 1021"/>
                <a:gd name="T10" fmla="*/ 227 w 907"/>
                <a:gd name="T11" fmla="*/ 680 h 1021"/>
                <a:gd name="T12" fmla="*/ 340 w 907"/>
                <a:gd name="T13" fmla="*/ 680 h 1021"/>
                <a:gd name="T14" fmla="*/ 340 w 907"/>
                <a:gd name="T15" fmla="*/ 794 h 1021"/>
                <a:gd name="T16" fmla="*/ 680 w 907"/>
                <a:gd name="T17" fmla="*/ 794 h 1021"/>
                <a:gd name="T18" fmla="*/ 680 w 907"/>
                <a:gd name="T19" fmla="*/ 1021 h 1021"/>
                <a:gd name="T20" fmla="*/ 907 w 907"/>
                <a:gd name="T21" fmla="*/ 1021 h 1021"/>
                <a:gd name="T22" fmla="*/ 907 w 907"/>
                <a:gd name="T23" fmla="*/ 567 h 1021"/>
                <a:gd name="T24" fmla="*/ 794 w 907"/>
                <a:gd name="T25" fmla="*/ 567 h 1021"/>
                <a:gd name="T26" fmla="*/ 794 w 907"/>
                <a:gd name="T27" fmla="*/ 0 h 1021"/>
                <a:gd name="T28" fmla="*/ 454 w 907"/>
                <a:gd name="T29" fmla="*/ 0 h 1021"/>
                <a:gd name="T30" fmla="*/ 454 w 907"/>
                <a:gd name="T31" fmla="*/ 113 h 1021"/>
                <a:gd name="T32" fmla="*/ 227 w 907"/>
                <a:gd name="T33" fmla="*/ 113 h 1021"/>
                <a:gd name="T34" fmla="*/ 227 w 907"/>
                <a:gd name="T35" fmla="*/ 227 h 1021"/>
                <a:gd name="T36" fmla="*/ 0 w 907"/>
                <a:gd name="T37" fmla="*/ 22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1021">
                  <a:moveTo>
                    <a:pt x="0" y="227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680" y="794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67" name="Group 39">
            <a:extLst>
              <a:ext uri="{FF2B5EF4-FFF2-40B4-BE49-F238E27FC236}">
                <a16:creationId xmlns:a16="http://schemas.microsoft.com/office/drawing/2014/main" id="{8AA18802-B51A-48E1-AC95-A4174F2F3FFB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6940550"/>
            <a:ext cx="530225" cy="133350"/>
            <a:chOff x="1266" y="4768"/>
            <a:chExt cx="334" cy="84"/>
          </a:xfrm>
        </p:grpSpPr>
        <p:sp>
          <p:nvSpPr>
            <p:cNvPr id="22568" name="WordArt 40">
              <a:extLst>
                <a:ext uri="{FF2B5EF4-FFF2-40B4-BE49-F238E27FC236}">
                  <a16:creationId xmlns:a16="http://schemas.microsoft.com/office/drawing/2014/main" id="{9A1F3105-0D38-481D-A77A-E9196CDB98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  <p:sp>
          <p:nvSpPr>
            <p:cNvPr id="22569" name="WordArt 41">
              <a:extLst>
                <a:ext uri="{FF2B5EF4-FFF2-40B4-BE49-F238E27FC236}">
                  <a16:creationId xmlns:a16="http://schemas.microsoft.com/office/drawing/2014/main" id="{57B1D2A8-DBC0-4FD6-ABEA-9E44D217BC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</p:grpSp>
      <p:grpSp>
        <p:nvGrpSpPr>
          <p:cNvPr id="22570" name="Group 42">
            <a:extLst>
              <a:ext uri="{FF2B5EF4-FFF2-40B4-BE49-F238E27FC236}">
                <a16:creationId xmlns:a16="http://schemas.microsoft.com/office/drawing/2014/main" id="{EAB4E20B-B5EA-4E48-A714-B4E3B662DAC9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031038"/>
            <a:ext cx="396875" cy="133350"/>
            <a:chOff x="812" y="4768"/>
            <a:chExt cx="250" cy="84"/>
          </a:xfrm>
        </p:grpSpPr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C4A8BD84-478D-4D6F-A711-41A8C0BA24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  <p:sp>
          <p:nvSpPr>
            <p:cNvPr id="22572" name="WordArt 44">
              <a:extLst>
                <a:ext uri="{FF2B5EF4-FFF2-40B4-BE49-F238E27FC236}">
                  <a16:creationId xmlns:a16="http://schemas.microsoft.com/office/drawing/2014/main" id="{BA950E85-08A7-4B14-BB50-3805F4B700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</p:grpSp>
      <p:grpSp>
        <p:nvGrpSpPr>
          <p:cNvPr id="22573" name="Group 45">
            <a:extLst>
              <a:ext uri="{FF2B5EF4-FFF2-40B4-BE49-F238E27FC236}">
                <a16:creationId xmlns:a16="http://schemas.microsoft.com/office/drawing/2014/main" id="{65D87301-DBAE-47DC-9398-25D5AA31466F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5635625"/>
            <a:ext cx="530225" cy="133350"/>
            <a:chOff x="1273" y="4995"/>
            <a:chExt cx="334" cy="84"/>
          </a:xfrm>
        </p:grpSpPr>
        <p:sp>
          <p:nvSpPr>
            <p:cNvPr id="22574" name="WordArt 46">
              <a:extLst>
                <a:ext uri="{FF2B5EF4-FFF2-40B4-BE49-F238E27FC236}">
                  <a16:creationId xmlns:a16="http://schemas.microsoft.com/office/drawing/2014/main" id="{625CBCB4-5B2A-4E25-B1CE-F0371C8B4A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9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  <p:sp>
          <p:nvSpPr>
            <p:cNvPr id="22575" name="WordArt 47">
              <a:extLst>
                <a:ext uri="{FF2B5EF4-FFF2-40B4-BE49-F238E27FC236}">
                  <a16:creationId xmlns:a16="http://schemas.microsoft.com/office/drawing/2014/main" id="{89CA009D-905F-4510-9FE9-3E5678D202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9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</p:grpSp>
      <p:grpSp>
        <p:nvGrpSpPr>
          <p:cNvPr id="22576" name="Group 48">
            <a:extLst>
              <a:ext uri="{FF2B5EF4-FFF2-40B4-BE49-F238E27FC236}">
                <a16:creationId xmlns:a16="http://schemas.microsoft.com/office/drawing/2014/main" id="{CBBC6225-4123-4D69-895A-16E92843055D}"/>
              </a:ext>
            </a:extLst>
          </p:cNvPr>
          <p:cNvGrpSpPr>
            <a:grpSpLocks/>
          </p:cNvGrpSpPr>
          <p:nvPr/>
        </p:nvGrpSpPr>
        <p:grpSpPr bwMode="auto">
          <a:xfrm>
            <a:off x="885825" y="5456238"/>
            <a:ext cx="396875" cy="133350"/>
            <a:chOff x="819" y="4995"/>
            <a:chExt cx="250" cy="84"/>
          </a:xfrm>
        </p:grpSpPr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5D4C5B5E-5B7C-4DB2-832C-65028D777A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  <p:sp>
          <p:nvSpPr>
            <p:cNvPr id="22578" name="WordArt 50">
              <a:extLst>
                <a:ext uri="{FF2B5EF4-FFF2-40B4-BE49-F238E27FC236}">
                  <a16:creationId xmlns:a16="http://schemas.microsoft.com/office/drawing/2014/main" id="{42770AB5-3917-4C52-86A6-D66FB1F9AC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</p:grpSp>
      <p:grpSp>
        <p:nvGrpSpPr>
          <p:cNvPr id="22579" name="Group 51">
            <a:extLst>
              <a:ext uri="{FF2B5EF4-FFF2-40B4-BE49-F238E27FC236}">
                <a16:creationId xmlns:a16="http://schemas.microsoft.com/office/drawing/2014/main" id="{A8EF8E68-4C46-4796-A3F9-2334C98A9C92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280525"/>
            <a:ext cx="396875" cy="133350"/>
            <a:chOff x="472" y="4768"/>
            <a:chExt cx="250" cy="84"/>
          </a:xfrm>
        </p:grpSpPr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31A4B8FA-9389-4DEB-B8D2-0EB21AA768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  <p:sp>
          <p:nvSpPr>
            <p:cNvPr id="22581" name="WordArt 53">
              <a:extLst>
                <a:ext uri="{FF2B5EF4-FFF2-40B4-BE49-F238E27FC236}">
                  <a16:creationId xmlns:a16="http://schemas.microsoft.com/office/drawing/2014/main" id="{BD6F3876-F84E-4B9D-9AFC-3AA97E8D68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</p:grpSp>
      <p:grpSp>
        <p:nvGrpSpPr>
          <p:cNvPr id="22582" name="Group 54">
            <a:extLst>
              <a:ext uri="{FF2B5EF4-FFF2-40B4-BE49-F238E27FC236}">
                <a16:creationId xmlns:a16="http://schemas.microsoft.com/office/drawing/2014/main" id="{DF7DC3C1-370F-4220-8BD3-B610128CCE9E}"/>
              </a:ext>
            </a:extLst>
          </p:cNvPr>
          <p:cNvGrpSpPr>
            <a:grpSpLocks/>
          </p:cNvGrpSpPr>
          <p:nvPr/>
        </p:nvGrpSpPr>
        <p:grpSpPr bwMode="auto">
          <a:xfrm>
            <a:off x="8580438" y="9640888"/>
            <a:ext cx="396875" cy="133350"/>
            <a:chOff x="479" y="4995"/>
            <a:chExt cx="250" cy="84"/>
          </a:xfrm>
        </p:grpSpPr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7FFB2AAA-8C42-43BA-804D-518868476D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  <p:sp>
          <p:nvSpPr>
            <p:cNvPr id="22584" name="WordArt 56">
              <a:extLst>
                <a:ext uri="{FF2B5EF4-FFF2-40B4-BE49-F238E27FC236}">
                  <a16:creationId xmlns:a16="http://schemas.microsoft.com/office/drawing/2014/main" id="{126821DD-9BF4-46ED-A436-C9BD6E359F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</p:grpSp>
      <p:grpSp>
        <p:nvGrpSpPr>
          <p:cNvPr id="22585" name="Group 57">
            <a:extLst>
              <a:ext uri="{FF2B5EF4-FFF2-40B4-BE49-F238E27FC236}">
                <a16:creationId xmlns:a16="http://schemas.microsoft.com/office/drawing/2014/main" id="{7D689783-4E63-4230-99C7-94AD96E14E5F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9056688"/>
            <a:ext cx="530225" cy="133350"/>
            <a:chOff x="1266" y="5252"/>
            <a:chExt cx="334" cy="84"/>
          </a:xfrm>
        </p:grpSpPr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4881D248-5A96-4A34-BD35-68874406E2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  <p:sp>
          <p:nvSpPr>
            <p:cNvPr id="22587" name="WordArt 59">
              <a:extLst>
                <a:ext uri="{FF2B5EF4-FFF2-40B4-BE49-F238E27FC236}">
                  <a16:creationId xmlns:a16="http://schemas.microsoft.com/office/drawing/2014/main" id="{9B5671D8-643F-4539-8C31-D5360BC786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</p:grpSp>
      <p:grpSp>
        <p:nvGrpSpPr>
          <p:cNvPr id="22588" name="Group 60">
            <a:extLst>
              <a:ext uri="{FF2B5EF4-FFF2-40B4-BE49-F238E27FC236}">
                <a16:creationId xmlns:a16="http://schemas.microsoft.com/office/drawing/2014/main" id="{F599F142-8894-4AC9-A8C9-48619E953D49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6445250"/>
            <a:ext cx="396875" cy="133350"/>
            <a:chOff x="812" y="5252"/>
            <a:chExt cx="250" cy="84"/>
          </a:xfrm>
        </p:grpSpPr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62042A49-AA03-4EA8-9068-4BD1ACAB52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22590" name="WordArt 62">
              <a:extLst>
                <a:ext uri="{FF2B5EF4-FFF2-40B4-BE49-F238E27FC236}">
                  <a16:creationId xmlns:a16="http://schemas.microsoft.com/office/drawing/2014/main" id="{324BDB56-9B72-4DC5-AA53-33BE4F1E19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22591" name="Group 63">
            <a:extLst>
              <a:ext uri="{FF2B5EF4-FFF2-40B4-BE49-F238E27FC236}">
                <a16:creationId xmlns:a16="http://schemas.microsoft.com/office/drawing/2014/main" id="{3C22AE80-363A-416A-ABB0-2E559579B428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8470900"/>
            <a:ext cx="530225" cy="133350"/>
            <a:chOff x="1273" y="5479"/>
            <a:chExt cx="334" cy="84"/>
          </a:xfrm>
        </p:grpSpPr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0CA57C38-74D7-41EF-9A86-74758FEFCC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47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  <p:sp>
          <p:nvSpPr>
            <p:cNvPr id="22593" name="WordArt 65">
              <a:extLst>
                <a:ext uri="{FF2B5EF4-FFF2-40B4-BE49-F238E27FC236}">
                  <a16:creationId xmlns:a16="http://schemas.microsoft.com/office/drawing/2014/main" id="{8A76E004-CD31-4F2E-8DCF-BB2A34036F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48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</p:grpSp>
      <p:grpSp>
        <p:nvGrpSpPr>
          <p:cNvPr id="22594" name="Group 66">
            <a:extLst>
              <a:ext uri="{FF2B5EF4-FFF2-40B4-BE49-F238E27FC236}">
                <a16:creationId xmlns:a16="http://schemas.microsoft.com/office/drawing/2014/main" id="{CE741088-C2A9-4DDD-A6D9-CCECA63BFF3F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3790950"/>
            <a:ext cx="396875" cy="133350"/>
            <a:chOff x="819" y="5479"/>
            <a:chExt cx="250" cy="84"/>
          </a:xfrm>
        </p:grpSpPr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840F15A8-7D2D-46C9-B7D4-D4D7C3A469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D93F96F1-518D-4B03-9DFD-5132B7DA61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</p:grp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7FEB354C-B4BB-4189-974E-CC4A9575A472}"/>
              </a:ext>
            </a:extLst>
          </p:cNvPr>
          <p:cNvGrpSpPr>
            <a:grpSpLocks/>
          </p:cNvGrpSpPr>
          <p:nvPr/>
        </p:nvGrpSpPr>
        <p:grpSpPr bwMode="auto">
          <a:xfrm>
            <a:off x="795338" y="5995988"/>
            <a:ext cx="396875" cy="133350"/>
            <a:chOff x="472" y="5252"/>
            <a:chExt cx="250" cy="84"/>
          </a:xfrm>
        </p:grpSpPr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13F937F9-9A10-452B-9B5E-02CCD72EE4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6D60FDC6-1C4E-41A0-AA52-C06E049AA4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D3A075D7-2FE6-40DC-9662-5F0E3916708E}"/>
              </a:ext>
            </a:extLst>
          </p:cNvPr>
          <p:cNvGrpSpPr>
            <a:grpSpLocks/>
          </p:cNvGrpSpPr>
          <p:nvPr/>
        </p:nvGrpSpPr>
        <p:grpSpPr bwMode="auto">
          <a:xfrm>
            <a:off x="1874838" y="5321300"/>
            <a:ext cx="396875" cy="133350"/>
            <a:chOff x="479" y="5479"/>
            <a:chExt cx="250" cy="84"/>
          </a:xfrm>
        </p:grpSpPr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19C77A69-DFA1-441E-868C-816024D6A6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61102947-018C-4FB7-BFD1-021EEF3301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54B8BE3C-05E4-4A1B-9CF1-E263274D9C3A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9910763"/>
            <a:ext cx="530225" cy="133350"/>
            <a:chOff x="1266" y="5675"/>
            <a:chExt cx="334" cy="84"/>
          </a:xfrm>
        </p:grpSpPr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44724CC7-EF77-4FEB-938C-9EA619EACC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67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6CA9AA99-B297-4DBA-AC24-FF7C81ACB7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67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</p:grpSp>
      <p:grpSp>
        <p:nvGrpSpPr>
          <p:cNvPr id="22606" name="Group 78">
            <a:extLst>
              <a:ext uri="{FF2B5EF4-FFF2-40B4-BE49-F238E27FC236}">
                <a16:creationId xmlns:a16="http://schemas.microsoft.com/office/drawing/2014/main" id="{153B1704-1097-4A0C-A7A1-7D1F6A0EE65F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1630363"/>
            <a:ext cx="396875" cy="133350"/>
            <a:chOff x="812" y="5675"/>
            <a:chExt cx="250" cy="84"/>
          </a:xfrm>
        </p:grpSpPr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93DBB5A4-FAF3-4B6F-B38B-8E296ADCA5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0FF6B7F4-9035-4FE2-A7BC-6D2E3E9756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</p:grpSp>
      <p:grpSp>
        <p:nvGrpSpPr>
          <p:cNvPr id="22609" name="Group 81">
            <a:extLst>
              <a:ext uri="{FF2B5EF4-FFF2-40B4-BE49-F238E27FC236}">
                <a16:creationId xmlns:a16="http://schemas.microsoft.com/office/drawing/2014/main" id="{6D401933-7890-4665-BAE4-F7D3AAF0D20C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9371013"/>
            <a:ext cx="530225" cy="133350"/>
            <a:chOff x="1273" y="5902"/>
            <a:chExt cx="334" cy="84"/>
          </a:xfrm>
        </p:grpSpPr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9CDA7CD6-AFF4-4DFD-8B9A-1B970863BC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90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94D2DAB4-D7C5-4058-87A1-AE2579DF1E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90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</p:grpSp>
      <p:grpSp>
        <p:nvGrpSpPr>
          <p:cNvPr id="22612" name="Group 84">
            <a:extLst>
              <a:ext uri="{FF2B5EF4-FFF2-40B4-BE49-F238E27FC236}">
                <a16:creationId xmlns:a16="http://schemas.microsoft.com/office/drawing/2014/main" id="{3EF2D828-1147-4E44-A887-FABD2385C63B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4375150"/>
            <a:ext cx="396875" cy="133350"/>
            <a:chOff x="819" y="5902"/>
            <a:chExt cx="250" cy="84"/>
          </a:xfrm>
        </p:grpSpPr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1495DDFD-1F09-43D7-A196-3E35B7ED86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51172B70-3967-4BF7-8F27-44B940EB41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</p:grpSp>
      <p:grpSp>
        <p:nvGrpSpPr>
          <p:cNvPr id="22615" name="Group 87">
            <a:extLst>
              <a:ext uri="{FF2B5EF4-FFF2-40B4-BE49-F238E27FC236}">
                <a16:creationId xmlns:a16="http://schemas.microsoft.com/office/drawing/2014/main" id="{AD3ABC11-C3D9-4A07-BDC3-6961ADC477AF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5680075"/>
            <a:ext cx="396875" cy="133350"/>
            <a:chOff x="472" y="5675"/>
            <a:chExt cx="250" cy="84"/>
          </a:xfrm>
        </p:grpSpPr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8649E13A-1977-4546-A5AD-B57C45CB22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373BDA82-8AA4-411D-9D1F-46445B88DA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</p:grpSp>
      <p:grpSp>
        <p:nvGrpSpPr>
          <p:cNvPr id="22618" name="Group 90">
            <a:extLst>
              <a:ext uri="{FF2B5EF4-FFF2-40B4-BE49-F238E27FC236}">
                <a16:creationId xmlns:a16="http://schemas.microsoft.com/office/drawing/2014/main" id="{64FF2303-310E-4C2C-AEA4-A6223657E3BA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10631488"/>
            <a:ext cx="396875" cy="133350"/>
            <a:chOff x="479" y="5902"/>
            <a:chExt cx="250" cy="84"/>
          </a:xfrm>
        </p:grpSpPr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F738B55A-1294-4A8E-9A4B-841944513C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48DF33D5-3279-49A2-990D-3B1E1DE0E8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</p:grpSp>
      <p:grpSp>
        <p:nvGrpSpPr>
          <p:cNvPr id="22621" name="Group 93">
            <a:extLst>
              <a:ext uri="{FF2B5EF4-FFF2-40B4-BE49-F238E27FC236}">
                <a16:creationId xmlns:a16="http://schemas.microsoft.com/office/drawing/2014/main" id="{F7C75537-A63D-4E2A-8560-AD1CFED2D856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4556125"/>
            <a:ext cx="530225" cy="133350"/>
            <a:chOff x="1266" y="6159"/>
            <a:chExt cx="334" cy="84"/>
          </a:xfrm>
        </p:grpSpPr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AB777888-1910-4322-9C4C-5AD51A356E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1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984A4386-2214-4A88-8759-DA5D4CF7BF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1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</p:grpSp>
      <p:grpSp>
        <p:nvGrpSpPr>
          <p:cNvPr id="22624" name="Group 96">
            <a:extLst>
              <a:ext uri="{FF2B5EF4-FFF2-40B4-BE49-F238E27FC236}">
                <a16:creationId xmlns:a16="http://schemas.microsoft.com/office/drawing/2014/main" id="{EACEE9EE-F516-4054-99F6-B024D1855215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580188"/>
            <a:ext cx="396875" cy="133350"/>
            <a:chOff x="812" y="6159"/>
            <a:chExt cx="250" cy="84"/>
          </a:xfrm>
        </p:grpSpPr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D0A76161-9575-43F7-AEAE-300E9A212D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438F7C23-2963-4CA0-A9B5-5BE30C9848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</p:grpSp>
      <p:grpSp>
        <p:nvGrpSpPr>
          <p:cNvPr id="22627" name="Group 99">
            <a:extLst>
              <a:ext uri="{FF2B5EF4-FFF2-40B4-BE49-F238E27FC236}">
                <a16:creationId xmlns:a16="http://schemas.microsoft.com/office/drawing/2014/main" id="{4EA765EA-3B61-4401-BF6F-19C511041D3D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530225" cy="133350"/>
            <a:chOff x="4583" y="2019"/>
            <a:chExt cx="334" cy="84"/>
          </a:xfrm>
        </p:grpSpPr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5F2512A8-7926-43D7-BBC4-0602D76131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0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3F13607C-B873-4701-960D-8F79BD7529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0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</p:grpSp>
      <p:grpSp>
        <p:nvGrpSpPr>
          <p:cNvPr id="22630" name="Group 102">
            <a:extLst>
              <a:ext uri="{FF2B5EF4-FFF2-40B4-BE49-F238E27FC236}">
                <a16:creationId xmlns:a16="http://schemas.microsoft.com/office/drawing/2014/main" id="{DDF4B7C4-AF94-4A5B-8FD4-D5244264B9EF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2890838"/>
            <a:ext cx="396875" cy="133350"/>
            <a:chOff x="4129" y="2019"/>
            <a:chExt cx="250" cy="84"/>
          </a:xfrm>
        </p:grpSpPr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A1EBF072-1069-43D0-B64C-743C8657A0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9" y="20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4895D18D-57A1-4802-A76C-86C8C7C9DD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0" y="20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</p:grpSp>
      <p:grpSp>
        <p:nvGrpSpPr>
          <p:cNvPr id="22633" name="Group 105">
            <a:extLst>
              <a:ext uri="{FF2B5EF4-FFF2-40B4-BE49-F238E27FC236}">
                <a16:creationId xmlns:a16="http://schemas.microsoft.com/office/drawing/2014/main" id="{F07EE2BC-235A-45EE-92E3-E7311C085B3A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7345363"/>
            <a:ext cx="396875" cy="133350"/>
            <a:chOff x="472" y="6159"/>
            <a:chExt cx="250" cy="84"/>
          </a:xfrm>
        </p:grpSpPr>
        <p:sp>
          <p:nvSpPr>
            <p:cNvPr id="22634" name="WordArt 106">
              <a:extLst>
                <a:ext uri="{FF2B5EF4-FFF2-40B4-BE49-F238E27FC236}">
                  <a16:creationId xmlns:a16="http://schemas.microsoft.com/office/drawing/2014/main" id="{BE7A6BE0-B4CC-4AB4-BAF7-34F0A5F116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  <p:sp>
          <p:nvSpPr>
            <p:cNvPr id="22635" name="WordArt 107">
              <a:extLst>
                <a:ext uri="{FF2B5EF4-FFF2-40B4-BE49-F238E27FC236}">
                  <a16:creationId xmlns:a16="http://schemas.microsoft.com/office/drawing/2014/main" id="{FA590FA6-DF54-4325-B282-6D8B1C4F92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</p:grpSp>
      <p:grpSp>
        <p:nvGrpSpPr>
          <p:cNvPr id="22636" name="Group 108">
            <a:extLst>
              <a:ext uri="{FF2B5EF4-FFF2-40B4-BE49-F238E27FC236}">
                <a16:creationId xmlns:a16="http://schemas.microsoft.com/office/drawing/2014/main" id="{CA28EB45-5E61-40BD-ACAE-14B914BF03DE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7931150"/>
            <a:ext cx="396875" cy="133350"/>
            <a:chOff x="479" y="6386"/>
            <a:chExt cx="250" cy="84"/>
          </a:xfrm>
        </p:grpSpPr>
        <p:sp>
          <p:nvSpPr>
            <p:cNvPr id="22637" name="WordArt 109">
              <a:extLst>
                <a:ext uri="{FF2B5EF4-FFF2-40B4-BE49-F238E27FC236}">
                  <a16:creationId xmlns:a16="http://schemas.microsoft.com/office/drawing/2014/main" id="{3C5A7E1F-2F3B-4E1B-85F3-31CB039F97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63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  <p:sp>
          <p:nvSpPr>
            <p:cNvPr id="22638" name="WordArt 110">
              <a:extLst>
                <a:ext uri="{FF2B5EF4-FFF2-40B4-BE49-F238E27FC236}">
                  <a16:creationId xmlns:a16="http://schemas.microsoft.com/office/drawing/2014/main" id="{A0A85740-02D8-4973-9F9E-E167CA695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63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</p:grpSp>
      <p:grpSp>
        <p:nvGrpSpPr>
          <p:cNvPr id="22639" name="Group 111">
            <a:extLst>
              <a:ext uri="{FF2B5EF4-FFF2-40B4-BE49-F238E27FC236}">
                <a16:creationId xmlns:a16="http://schemas.microsoft.com/office/drawing/2014/main" id="{9A9886DF-5710-4741-9C6A-B59595665024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521075"/>
            <a:ext cx="530225" cy="133350"/>
            <a:chOff x="4576" y="2216"/>
            <a:chExt cx="334" cy="84"/>
          </a:xfrm>
        </p:grpSpPr>
        <p:sp>
          <p:nvSpPr>
            <p:cNvPr id="22640" name="WordArt 112">
              <a:extLst>
                <a:ext uri="{FF2B5EF4-FFF2-40B4-BE49-F238E27FC236}">
                  <a16:creationId xmlns:a16="http://schemas.microsoft.com/office/drawing/2014/main" id="{5BDBD2B8-8E34-4252-99F9-05BFC487CD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21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  <p:sp>
          <p:nvSpPr>
            <p:cNvPr id="22641" name="WordArt 113">
              <a:extLst>
                <a:ext uri="{FF2B5EF4-FFF2-40B4-BE49-F238E27FC236}">
                  <a16:creationId xmlns:a16="http://schemas.microsoft.com/office/drawing/2014/main" id="{5B098327-2DE2-43F5-BE5E-254EC49B84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21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</p:grpSp>
      <p:grpSp>
        <p:nvGrpSpPr>
          <p:cNvPr id="22642" name="Group 114">
            <a:extLst>
              <a:ext uri="{FF2B5EF4-FFF2-40B4-BE49-F238E27FC236}">
                <a16:creationId xmlns:a16="http://schemas.microsoft.com/office/drawing/2014/main" id="{A9D2A053-A8DB-416D-91AA-F2872C06DAC2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2079625"/>
            <a:ext cx="396875" cy="133350"/>
            <a:chOff x="4122" y="2216"/>
            <a:chExt cx="250" cy="84"/>
          </a:xfrm>
        </p:grpSpPr>
        <p:sp>
          <p:nvSpPr>
            <p:cNvPr id="22643" name="WordArt 115">
              <a:extLst>
                <a:ext uri="{FF2B5EF4-FFF2-40B4-BE49-F238E27FC236}">
                  <a16:creationId xmlns:a16="http://schemas.microsoft.com/office/drawing/2014/main" id="{E0B5B3B2-00E4-418D-8A02-B485245CF3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  <p:sp>
          <p:nvSpPr>
            <p:cNvPr id="22644" name="WordArt 116">
              <a:extLst>
                <a:ext uri="{FF2B5EF4-FFF2-40B4-BE49-F238E27FC236}">
                  <a16:creationId xmlns:a16="http://schemas.microsoft.com/office/drawing/2014/main" id="{9C1D1FBF-A349-4CF5-9582-D36308392E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</p:grpSp>
      <p:grpSp>
        <p:nvGrpSpPr>
          <p:cNvPr id="22645" name="Group 117">
            <a:extLst>
              <a:ext uri="{FF2B5EF4-FFF2-40B4-BE49-F238E27FC236}">
                <a16:creationId xmlns:a16="http://schemas.microsoft.com/office/drawing/2014/main" id="{3DD097A2-D484-4EC3-9A82-7878DDB9495B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2170113"/>
            <a:ext cx="530225" cy="133350"/>
            <a:chOff x="4583" y="2443"/>
            <a:chExt cx="334" cy="84"/>
          </a:xfrm>
        </p:grpSpPr>
        <p:sp>
          <p:nvSpPr>
            <p:cNvPr id="22646" name="WordArt 118">
              <a:extLst>
                <a:ext uri="{FF2B5EF4-FFF2-40B4-BE49-F238E27FC236}">
                  <a16:creationId xmlns:a16="http://schemas.microsoft.com/office/drawing/2014/main" id="{29357759-45CD-4289-963D-683A5F02F2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4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  <p:sp>
          <p:nvSpPr>
            <p:cNvPr id="22647" name="WordArt 119">
              <a:extLst>
                <a:ext uri="{FF2B5EF4-FFF2-40B4-BE49-F238E27FC236}">
                  <a16:creationId xmlns:a16="http://schemas.microsoft.com/office/drawing/2014/main" id="{EF217131-2C24-4677-B83A-D4B2F54CB0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4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</p:grpSp>
      <p:grpSp>
        <p:nvGrpSpPr>
          <p:cNvPr id="22648" name="Group 120">
            <a:extLst>
              <a:ext uri="{FF2B5EF4-FFF2-40B4-BE49-F238E27FC236}">
                <a16:creationId xmlns:a16="http://schemas.microsoft.com/office/drawing/2014/main" id="{0BB372D4-4274-4695-A893-D5DFB4CD0376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4779963"/>
            <a:ext cx="396875" cy="133350"/>
            <a:chOff x="3782" y="2216"/>
            <a:chExt cx="250" cy="84"/>
          </a:xfrm>
        </p:grpSpPr>
        <p:sp>
          <p:nvSpPr>
            <p:cNvPr id="22649" name="WordArt 121">
              <a:extLst>
                <a:ext uri="{FF2B5EF4-FFF2-40B4-BE49-F238E27FC236}">
                  <a16:creationId xmlns:a16="http://schemas.microsoft.com/office/drawing/2014/main" id="{214DD560-2DB7-4FE7-8570-7D8D9ECBAB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  <p:sp>
          <p:nvSpPr>
            <p:cNvPr id="22650" name="WordArt 122">
              <a:extLst>
                <a:ext uri="{FF2B5EF4-FFF2-40B4-BE49-F238E27FC236}">
                  <a16:creationId xmlns:a16="http://schemas.microsoft.com/office/drawing/2014/main" id="{E5657B5D-71C5-406E-A71C-3246AC22DB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</p:grpSp>
      <p:grpSp>
        <p:nvGrpSpPr>
          <p:cNvPr id="22651" name="Group 123">
            <a:extLst>
              <a:ext uri="{FF2B5EF4-FFF2-40B4-BE49-F238E27FC236}">
                <a16:creationId xmlns:a16="http://schemas.microsoft.com/office/drawing/2014/main" id="{4C13A15C-B3F3-47D7-9E60-B8291845C36F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2305050"/>
            <a:ext cx="530225" cy="133350"/>
            <a:chOff x="4576" y="2700"/>
            <a:chExt cx="334" cy="84"/>
          </a:xfrm>
        </p:grpSpPr>
        <p:sp>
          <p:nvSpPr>
            <p:cNvPr id="22652" name="WordArt 124">
              <a:extLst>
                <a:ext uri="{FF2B5EF4-FFF2-40B4-BE49-F238E27FC236}">
                  <a16:creationId xmlns:a16="http://schemas.microsoft.com/office/drawing/2014/main" id="{12B13ED1-B370-46DC-AA53-6E48458D84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7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  <p:sp>
          <p:nvSpPr>
            <p:cNvPr id="22653" name="WordArt 125">
              <a:extLst>
                <a:ext uri="{FF2B5EF4-FFF2-40B4-BE49-F238E27FC236}">
                  <a16:creationId xmlns:a16="http://schemas.microsoft.com/office/drawing/2014/main" id="{BFE42600-395F-48C8-81B1-FD84714E19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7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</p:grpSp>
      <p:grpSp>
        <p:nvGrpSpPr>
          <p:cNvPr id="22654" name="Group 126">
            <a:extLst>
              <a:ext uri="{FF2B5EF4-FFF2-40B4-BE49-F238E27FC236}">
                <a16:creationId xmlns:a16="http://schemas.microsoft.com/office/drawing/2014/main" id="{8378CF86-9A96-44EC-8B23-554B04888A72}"/>
              </a:ext>
            </a:extLst>
          </p:cNvPr>
          <p:cNvGrpSpPr>
            <a:grpSpLocks/>
          </p:cNvGrpSpPr>
          <p:nvPr/>
        </p:nvGrpSpPr>
        <p:grpSpPr bwMode="auto">
          <a:xfrm>
            <a:off x="1651000" y="2665413"/>
            <a:ext cx="530225" cy="133350"/>
            <a:chOff x="4583" y="2927"/>
            <a:chExt cx="334" cy="84"/>
          </a:xfrm>
        </p:grpSpPr>
        <p:sp>
          <p:nvSpPr>
            <p:cNvPr id="22655" name="WordArt 127">
              <a:extLst>
                <a:ext uri="{FF2B5EF4-FFF2-40B4-BE49-F238E27FC236}">
                  <a16:creationId xmlns:a16="http://schemas.microsoft.com/office/drawing/2014/main" id="{1A95E4E1-455E-471A-BA5F-03E7EC081D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9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  <p:sp>
          <p:nvSpPr>
            <p:cNvPr id="22656" name="WordArt 128">
              <a:extLst>
                <a:ext uri="{FF2B5EF4-FFF2-40B4-BE49-F238E27FC236}">
                  <a16:creationId xmlns:a16="http://schemas.microsoft.com/office/drawing/2014/main" id="{01F532E0-F055-4496-96B1-2BBA8821CA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9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B1FB06F4-93A6-493A-B8D5-F94EE86A34A4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1000125"/>
            <a:ext cx="8640763" cy="10080625"/>
            <a:chOff x="416" y="630"/>
            <a:chExt cx="5443" cy="6350"/>
          </a:xfrm>
        </p:grpSpPr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37787A37-97BD-4CD6-A35E-CCF4FF014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919"/>
              <a:ext cx="2381" cy="158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11F10FC9-50F7-4EA9-8706-438BB8907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527"/>
              <a:ext cx="1815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03E8981A-19DB-4EAF-A710-A1C79830D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4145"/>
              <a:ext cx="1021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793718C9-CB76-44A7-B168-6331D5DD5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5506"/>
              <a:ext cx="907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A2ADDC8E-9334-4188-926C-66221CC00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5506"/>
              <a:ext cx="907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C829404F-C704-4CD0-9E34-788A2520C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506"/>
              <a:ext cx="794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89EF066D-02F3-4AE2-BECD-31B77283F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5506"/>
              <a:ext cx="681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B4438406-64B2-4B06-8EA8-C48B4C812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3919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2ECD7546-D506-43A7-A4C7-86DD12801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919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BB4C0470-23CF-481A-B056-B21B394A5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3352"/>
              <a:ext cx="79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AC33FDEB-22CC-459C-8EC7-00B7EB53B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3238"/>
              <a:ext cx="2041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8C7F5524-A335-4DD8-916D-35F7B3DB0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2558"/>
              <a:ext cx="1928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9BFF80C3-238E-42AC-A117-366660D13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857"/>
              <a:ext cx="454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4A690F94-0C08-4738-BB38-5B4BD9C76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2104"/>
              <a:ext cx="90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652D5C26-1C7E-4A93-901A-6BCBF27B9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651"/>
              <a:ext cx="113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BDC90307-C677-4E91-AD6B-EA512C85D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630"/>
              <a:ext cx="90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81B3892D-DD6B-4E16-8219-F143A1281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310"/>
              <a:ext cx="907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41586D24-1B0C-4D2E-AF6B-2B2BF665A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970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AF0B5C49-D188-4975-B96D-676BB5ADE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197"/>
              <a:ext cx="340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449521A0-B20F-4443-BCCD-279B51D13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1197"/>
              <a:ext cx="113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E78F6B40-74D9-44E6-8439-2BAE236E6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2104"/>
              <a:ext cx="90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62B4C539-95C7-4D5B-AFE8-8310C4411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2558"/>
              <a:ext cx="79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E02DBCB5-D887-497B-A2C1-2FC9CD37A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2898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53F9A89F-66D1-4BBD-A296-BB0E1AE34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3238"/>
              <a:ext cx="45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C28065F1-51AD-40DE-BDE3-E700F89C3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919"/>
              <a:ext cx="341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9981C8C2-426D-4291-B5A4-4C87877B0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3238"/>
              <a:ext cx="568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34E2DD9F-4BB2-4389-A169-7310B458A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3578"/>
              <a:ext cx="68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0A449E78-2CB0-450E-9344-6E2CFB302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3919"/>
              <a:ext cx="453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BF972AD4-B537-4650-93E6-C8716C122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053"/>
              <a:ext cx="567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Rectangle 34">
              <a:extLst>
                <a:ext uri="{FF2B5EF4-FFF2-40B4-BE49-F238E27FC236}">
                  <a16:creationId xmlns:a16="http://schemas.microsoft.com/office/drawing/2014/main" id="{D451648F-BFC6-44D7-848D-D7CE1798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" y="6527"/>
              <a:ext cx="226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87" name="Group 35">
            <a:extLst>
              <a:ext uri="{FF2B5EF4-FFF2-40B4-BE49-F238E27FC236}">
                <a16:creationId xmlns:a16="http://schemas.microsoft.com/office/drawing/2014/main" id="{80AC9C06-1F00-4BC4-B69E-A0B1DB2BEAA3}"/>
              </a:ext>
            </a:extLst>
          </p:cNvPr>
          <p:cNvGrpSpPr>
            <a:grpSpLocks/>
          </p:cNvGrpSpPr>
          <p:nvPr/>
        </p:nvGrpSpPr>
        <p:grpSpPr bwMode="auto">
          <a:xfrm>
            <a:off x="3005138" y="7054850"/>
            <a:ext cx="530225" cy="133350"/>
            <a:chOff x="1266" y="4768"/>
            <a:chExt cx="334" cy="84"/>
          </a:xfrm>
        </p:grpSpPr>
        <p:sp>
          <p:nvSpPr>
            <p:cNvPr id="23588" name="WordArt 36">
              <a:extLst>
                <a:ext uri="{FF2B5EF4-FFF2-40B4-BE49-F238E27FC236}">
                  <a16:creationId xmlns:a16="http://schemas.microsoft.com/office/drawing/2014/main" id="{DEF0DC06-B90E-4328-BD9B-663B32E787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  <p:sp>
          <p:nvSpPr>
            <p:cNvPr id="23589" name="WordArt 37">
              <a:extLst>
                <a:ext uri="{FF2B5EF4-FFF2-40B4-BE49-F238E27FC236}">
                  <a16:creationId xmlns:a16="http://schemas.microsoft.com/office/drawing/2014/main" id="{9EBEA0C2-D515-4CCA-A874-ADCAED2E2D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みなべ町</a:t>
              </a:r>
            </a:p>
          </p:txBody>
        </p:sp>
      </p:grpSp>
      <p:grpSp>
        <p:nvGrpSpPr>
          <p:cNvPr id="23590" name="Group 38">
            <a:extLst>
              <a:ext uri="{FF2B5EF4-FFF2-40B4-BE49-F238E27FC236}">
                <a16:creationId xmlns:a16="http://schemas.microsoft.com/office/drawing/2014/main" id="{12F101F3-2AA3-486D-9C23-9A5A91E8F284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7054850"/>
            <a:ext cx="396875" cy="133350"/>
            <a:chOff x="812" y="4768"/>
            <a:chExt cx="250" cy="84"/>
          </a:xfrm>
        </p:grpSpPr>
        <p:sp>
          <p:nvSpPr>
            <p:cNvPr id="23591" name="WordArt 39">
              <a:extLst>
                <a:ext uri="{FF2B5EF4-FFF2-40B4-BE49-F238E27FC236}">
                  <a16:creationId xmlns:a16="http://schemas.microsoft.com/office/drawing/2014/main" id="{FDA42B1D-3A2D-467B-9EF3-4C34213F20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  <p:sp>
          <p:nvSpPr>
            <p:cNvPr id="23592" name="WordArt 40">
              <a:extLst>
                <a:ext uri="{FF2B5EF4-FFF2-40B4-BE49-F238E27FC236}">
                  <a16:creationId xmlns:a16="http://schemas.microsoft.com/office/drawing/2014/main" id="{86D6BEFE-1D15-4336-AA27-ED23222CE3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印南町</a:t>
              </a:r>
            </a:p>
          </p:txBody>
        </p:sp>
      </p:grpSp>
      <p:grpSp>
        <p:nvGrpSpPr>
          <p:cNvPr id="23593" name="Group 41">
            <a:extLst>
              <a:ext uri="{FF2B5EF4-FFF2-40B4-BE49-F238E27FC236}">
                <a16:creationId xmlns:a16="http://schemas.microsoft.com/office/drawing/2014/main" id="{AF7C7DCC-C8E2-4E5F-AB4C-1394F3A91926}"/>
              </a:ext>
            </a:extLst>
          </p:cNvPr>
          <p:cNvGrpSpPr>
            <a:grpSpLocks/>
          </p:cNvGrpSpPr>
          <p:nvPr/>
        </p:nvGrpSpPr>
        <p:grpSpPr bwMode="auto">
          <a:xfrm>
            <a:off x="3814763" y="5635625"/>
            <a:ext cx="530225" cy="133350"/>
            <a:chOff x="1273" y="4995"/>
            <a:chExt cx="334" cy="84"/>
          </a:xfrm>
        </p:grpSpPr>
        <p:sp>
          <p:nvSpPr>
            <p:cNvPr id="23594" name="WordArt 42">
              <a:extLst>
                <a:ext uri="{FF2B5EF4-FFF2-40B4-BE49-F238E27FC236}">
                  <a16:creationId xmlns:a16="http://schemas.microsoft.com/office/drawing/2014/main" id="{C1E291A8-0ED4-43D3-AA06-8EEC1BD655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9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  <p:sp>
          <p:nvSpPr>
            <p:cNvPr id="23595" name="WordArt 43">
              <a:extLst>
                <a:ext uri="{FF2B5EF4-FFF2-40B4-BE49-F238E27FC236}">
                  <a16:creationId xmlns:a16="http://schemas.microsoft.com/office/drawing/2014/main" id="{00523E88-1D70-43EB-A55E-F8F59686C7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9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日高川町</a:t>
              </a:r>
            </a:p>
          </p:txBody>
        </p:sp>
      </p:grpSp>
      <p:grpSp>
        <p:nvGrpSpPr>
          <p:cNvPr id="23596" name="Group 44">
            <a:extLst>
              <a:ext uri="{FF2B5EF4-FFF2-40B4-BE49-F238E27FC236}">
                <a16:creationId xmlns:a16="http://schemas.microsoft.com/office/drawing/2014/main" id="{33B961FC-7F60-4250-98CD-9AC8451C8C26}"/>
              </a:ext>
            </a:extLst>
          </p:cNvPr>
          <p:cNvGrpSpPr>
            <a:grpSpLocks/>
          </p:cNvGrpSpPr>
          <p:nvPr/>
        </p:nvGrpSpPr>
        <p:grpSpPr bwMode="auto">
          <a:xfrm>
            <a:off x="1092200" y="5343525"/>
            <a:ext cx="396875" cy="133350"/>
            <a:chOff x="819" y="4995"/>
            <a:chExt cx="250" cy="84"/>
          </a:xfrm>
        </p:grpSpPr>
        <p:sp>
          <p:nvSpPr>
            <p:cNvPr id="23597" name="WordArt 45">
              <a:extLst>
                <a:ext uri="{FF2B5EF4-FFF2-40B4-BE49-F238E27FC236}">
                  <a16:creationId xmlns:a16="http://schemas.microsoft.com/office/drawing/2014/main" id="{CA2238DA-3C75-4AE3-AF9B-A32CC929C2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  <p:sp>
          <p:nvSpPr>
            <p:cNvPr id="23598" name="WordArt 46">
              <a:extLst>
                <a:ext uri="{FF2B5EF4-FFF2-40B4-BE49-F238E27FC236}">
                  <a16:creationId xmlns:a16="http://schemas.microsoft.com/office/drawing/2014/main" id="{AEE2E169-A936-4AE3-AF0E-A05101D353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由良町</a:t>
              </a:r>
            </a:p>
          </p:txBody>
        </p:sp>
      </p:grpSp>
      <p:grpSp>
        <p:nvGrpSpPr>
          <p:cNvPr id="23599" name="Group 47">
            <a:extLst>
              <a:ext uri="{FF2B5EF4-FFF2-40B4-BE49-F238E27FC236}">
                <a16:creationId xmlns:a16="http://schemas.microsoft.com/office/drawing/2014/main" id="{20CBB11C-7948-4C83-B3E3-E557AAFF8128}"/>
              </a:ext>
            </a:extLst>
          </p:cNvPr>
          <p:cNvGrpSpPr>
            <a:grpSpLocks/>
          </p:cNvGrpSpPr>
          <p:nvPr/>
        </p:nvGrpSpPr>
        <p:grpSpPr bwMode="auto">
          <a:xfrm>
            <a:off x="4152900" y="9483725"/>
            <a:ext cx="396875" cy="133350"/>
            <a:chOff x="472" y="4768"/>
            <a:chExt cx="250" cy="84"/>
          </a:xfrm>
        </p:grpSpPr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1EF62489-AC7B-47D0-94B6-5D86EFC200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  <p:sp>
          <p:nvSpPr>
            <p:cNvPr id="23601" name="WordArt 49">
              <a:extLst>
                <a:ext uri="{FF2B5EF4-FFF2-40B4-BE49-F238E27FC236}">
                  <a16:creationId xmlns:a16="http://schemas.microsoft.com/office/drawing/2014/main" id="{FAB22ECA-D6EE-4CC5-A89F-FC2B271BAC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白浜町</a:t>
              </a:r>
            </a:p>
          </p:txBody>
        </p:sp>
      </p:grpSp>
      <p:grpSp>
        <p:nvGrpSpPr>
          <p:cNvPr id="23602" name="Group 50">
            <a:extLst>
              <a:ext uri="{FF2B5EF4-FFF2-40B4-BE49-F238E27FC236}">
                <a16:creationId xmlns:a16="http://schemas.microsoft.com/office/drawing/2014/main" id="{45196E11-782C-4CA7-9E23-89AF298691F8}"/>
              </a:ext>
            </a:extLst>
          </p:cNvPr>
          <p:cNvGrpSpPr>
            <a:grpSpLocks/>
          </p:cNvGrpSpPr>
          <p:nvPr/>
        </p:nvGrpSpPr>
        <p:grpSpPr bwMode="auto">
          <a:xfrm>
            <a:off x="8364538" y="10453688"/>
            <a:ext cx="396875" cy="133350"/>
            <a:chOff x="479" y="4995"/>
            <a:chExt cx="250" cy="84"/>
          </a:xfrm>
        </p:grpSpPr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B1A7E840-EC9E-4253-B2F8-8DC075C9EE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49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  <p:sp>
          <p:nvSpPr>
            <p:cNvPr id="23604" name="WordArt 52">
              <a:extLst>
                <a:ext uri="{FF2B5EF4-FFF2-40B4-BE49-F238E27FC236}">
                  <a16:creationId xmlns:a16="http://schemas.microsoft.com/office/drawing/2014/main" id="{38C728B1-26AD-4DA6-9707-41A7D84B77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49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太地町</a:t>
              </a:r>
            </a:p>
          </p:txBody>
        </p:sp>
      </p:grpSp>
      <p:grpSp>
        <p:nvGrpSpPr>
          <p:cNvPr id="23605" name="Group 53">
            <a:extLst>
              <a:ext uri="{FF2B5EF4-FFF2-40B4-BE49-F238E27FC236}">
                <a16:creationId xmlns:a16="http://schemas.microsoft.com/office/drawing/2014/main" id="{4490F790-48F2-499A-80D0-430E06888EC0}"/>
              </a:ext>
            </a:extLst>
          </p:cNvPr>
          <p:cNvGrpSpPr>
            <a:grpSpLocks/>
          </p:cNvGrpSpPr>
          <p:nvPr/>
        </p:nvGrpSpPr>
        <p:grpSpPr bwMode="auto">
          <a:xfrm>
            <a:off x="7954963" y="9483725"/>
            <a:ext cx="530225" cy="133350"/>
            <a:chOff x="1266" y="5252"/>
            <a:chExt cx="334" cy="84"/>
          </a:xfrm>
        </p:grpSpPr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581D2343-88D5-4176-B4CC-19E8C21226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  <p:sp>
          <p:nvSpPr>
            <p:cNvPr id="23607" name="WordArt 55">
              <a:extLst>
                <a:ext uri="{FF2B5EF4-FFF2-40B4-BE49-F238E27FC236}">
                  <a16:creationId xmlns:a16="http://schemas.microsoft.com/office/drawing/2014/main" id="{E6F2DBFD-E284-487A-9142-7F6DFABB8B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那智勝浦町</a:t>
              </a:r>
            </a:p>
          </p:txBody>
        </p:sp>
      </p:grpSp>
      <p:grpSp>
        <p:nvGrpSpPr>
          <p:cNvPr id="23608" name="Group 56">
            <a:extLst>
              <a:ext uri="{FF2B5EF4-FFF2-40B4-BE49-F238E27FC236}">
                <a16:creationId xmlns:a16="http://schemas.microsoft.com/office/drawing/2014/main" id="{473D1382-F222-4ACA-B7C5-B6FB170245AE}"/>
              </a:ext>
            </a:extLst>
          </p:cNvPr>
          <p:cNvGrpSpPr>
            <a:grpSpLocks/>
          </p:cNvGrpSpPr>
          <p:nvPr/>
        </p:nvGrpSpPr>
        <p:grpSpPr bwMode="auto">
          <a:xfrm>
            <a:off x="822325" y="6334125"/>
            <a:ext cx="396875" cy="133350"/>
            <a:chOff x="812" y="5252"/>
            <a:chExt cx="250" cy="84"/>
          </a:xfrm>
        </p:grpSpPr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070DE6EF-FA55-4039-8938-0D5221D8E1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23610" name="WordArt 58">
              <a:extLst>
                <a:ext uri="{FF2B5EF4-FFF2-40B4-BE49-F238E27FC236}">
                  <a16:creationId xmlns:a16="http://schemas.microsoft.com/office/drawing/2014/main" id="{BDDACBEF-503E-4FA0-A882-78D1427F66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23611" name="Group 59">
            <a:extLst>
              <a:ext uri="{FF2B5EF4-FFF2-40B4-BE49-F238E27FC236}">
                <a16:creationId xmlns:a16="http://schemas.microsoft.com/office/drawing/2014/main" id="{4F02F7D8-1470-41A2-B38B-CE0E04D4B48D}"/>
              </a:ext>
            </a:extLst>
          </p:cNvPr>
          <p:cNvGrpSpPr>
            <a:grpSpLocks/>
          </p:cNvGrpSpPr>
          <p:nvPr/>
        </p:nvGrpSpPr>
        <p:grpSpPr bwMode="auto">
          <a:xfrm>
            <a:off x="3005138" y="8313738"/>
            <a:ext cx="530225" cy="133350"/>
            <a:chOff x="1273" y="5479"/>
            <a:chExt cx="334" cy="84"/>
          </a:xfrm>
        </p:grpSpPr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5720D315-128D-4CDE-9852-3DBAD60AA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47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  <p:sp>
          <p:nvSpPr>
            <p:cNvPr id="23613" name="WordArt 61">
              <a:extLst>
                <a:ext uri="{FF2B5EF4-FFF2-40B4-BE49-F238E27FC236}">
                  <a16:creationId xmlns:a16="http://schemas.microsoft.com/office/drawing/2014/main" id="{EBC47E2F-704F-4778-9485-D5E5571F80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48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上富田町</a:t>
              </a:r>
            </a:p>
          </p:txBody>
        </p:sp>
      </p:grpSp>
      <p:grpSp>
        <p:nvGrpSpPr>
          <p:cNvPr id="23614" name="Group 62">
            <a:extLst>
              <a:ext uri="{FF2B5EF4-FFF2-40B4-BE49-F238E27FC236}">
                <a16:creationId xmlns:a16="http://schemas.microsoft.com/office/drawing/2014/main" id="{4AEB025C-8079-4A37-868E-5A7AB24996D0}"/>
              </a:ext>
            </a:extLst>
          </p:cNvPr>
          <p:cNvGrpSpPr>
            <a:grpSpLocks/>
          </p:cNvGrpSpPr>
          <p:nvPr/>
        </p:nvGrpSpPr>
        <p:grpSpPr bwMode="auto">
          <a:xfrm>
            <a:off x="1722438" y="3633788"/>
            <a:ext cx="396875" cy="133350"/>
            <a:chOff x="819" y="5479"/>
            <a:chExt cx="250" cy="84"/>
          </a:xfrm>
        </p:grpSpPr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783FBAB0-EC30-46E2-8EB7-860D2E4EC1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  <p:sp>
          <p:nvSpPr>
            <p:cNvPr id="23616" name="WordArt 64">
              <a:extLst>
                <a:ext uri="{FF2B5EF4-FFF2-40B4-BE49-F238E27FC236}">
                  <a16:creationId xmlns:a16="http://schemas.microsoft.com/office/drawing/2014/main" id="{42B91E5B-9DBB-47A9-A26D-23BD790B56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海南市</a:t>
              </a:r>
            </a:p>
          </p:txBody>
        </p:sp>
      </p:grpSp>
      <p:grpSp>
        <p:nvGrpSpPr>
          <p:cNvPr id="23617" name="Group 65">
            <a:extLst>
              <a:ext uri="{FF2B5EF4-FFF2-40B4-BE49-F238E27FC236}">
                <a16:creationId xmlns:a16="http://schemas.microsoft.com/office/drawing/2014/main" id="{B9E8CCEF-15AE-471A-9814-DF25DDC50C01}"/>
              </a:ext>
            </a:extLst>
          </p:cNvPr>
          <p:cNvGrpSpPr>
            <a:grpSpLocks/>
          </p:cNvGrpSpPr>
          <p:nvPr/>
        </p:nvGrpSpPr>
        <p:grpSpPr bwMode="auto">
          <a:xfrm>
            <a:off x="1001713" y="5883275"/>
            <a:ext cx="396875" cy="133350"/>
            <a:chOff x="472" y="5252"/>
            <a:chExt cx="250" cy="84"/>
          </a:xfrm>
        </p:grpSpPr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9706EE46-F3B4-4F32-8454-C668CE5940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2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  <p:sp>
          <p:nvSpPr>
            <p:cNvPr id="23619" name="WordArt 67">
              <a:extLst>
                <a:ext uri="{FF2B5EF4-FFF2-40B4-BE49-F238E27FC236}">
                  <a16:creationId xmlns:a16="http://schemas.microsoft.com/office/drawing/2014/main" id="{57068391-3E02-48F6-8130-C2B42129B4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2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日高町</a:t>
              </a:r>
            </a:p>
          </p:txBody>
        </p:sp>
      </p:grpSp>
      <p:grpSp>
        <p:nvGrpSpPr>
          <p:cNvPr id="23620" name="Group 68">
            <a:extLst>
              <a:ext uri="{FF2B5EF4-FFF2-40B4-BE49-F238E27FC236}">
                <a16:creationId xmlns:a16="http://schemas.microsoft.com/office/drawing/2014/main" id="{79805E3D-DBC1-4416-B5CD-0EEC102B2A8F}"/>
              </a:ext>
            </a:extLst>
          </p:cNvPr>
          <p:cNvGrpSpPr>
            <a:grpSpLocks/>
          </p:cNvGrpSpPr>
          <p:nvPr/>
        </p:nvGrpSpPr>
        <p:grpSpPr bwMode="auto">
          <a:xfrm>
            <a:off x="1901825" y="5613400"/>
            <a:ext cx="396875" cy="133350"/>
            <a:chOff x="479" y="5479"/>
            <a:chExt cx="250" cy="84"/>
          </a:xfrm>
        </p:grpSpPr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019039A9-3F58-4D5E-9EAA-CE92215E37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  <p:sp>
          <p:nvSpPr>
            <p:cNvPr id="23622" name="WordArt 70">
              <a:extLst>
                <a:ext uri="{FF2B5EF4-FFF2-40B4-BE49-F238E27FC236}">
                  <a16:creationId xmlns:a16="http://schemas.microsoft.com/office/drawing/2014/main" id="{F8168243-CE70-4DB1-8A57-979DAB3472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広川町</a:t>
              </a:r>
            </a:p>
          </p:txBody>
        </p:sp>
      </p:grpSp>
      <p:grpSp>
        <p:nvGrpSpPr>
          <p:cNvPr id="23623" name="Group 71">
            <a:extLst>
              <a:ext uri="{FF2B5EF4-FFF2-40B4-BE49-F238E27FC236}">
                <a16:creationId xmlns:a16="http://schemas.microsoft.com/office/drawing/2014/main" id="{E3608182-E509-435C-8E57-351C89116067}"/>
              </a:ext>
            </a:extLst>
          </p:cNvPr>
          <p:cNvGrpSpPr>
            <a:grpSpLocks/>
          </p:cNvGrpSpPr>
          <p:nvPr/>
        </p:nvGrpSpPr>
        <p:grpSpPr bwMode="auto">
          <a:xfrm>
            <a:off x="5254625" y="9483725"/>
            <a:ext cx="530225" cy="133350"/>
            <a:chOff x="1266" y="5675"/>
            <a:chExt cx="334" cy="84"/>
          </a:xfrm>
        </p:grpSpPr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F5CD749A-29B0-4BCA-A480-F3731450E8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567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  <p:sp>
          <p:nvSpPr>
            <p:cNvPr id="23625" name="WordArt 73">
              <a:extLst>
                <a:ext uri="{FF2B5EF4-FFF2-40B4-BE49-F238E27FC236}">
                  <a16:creationId xmlns:a16="http://schemas.microsoft.com/office/drawing/2014/main" id="{8EBE0036-B6FA-46F0-91E2-E14472F3C3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567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すさみ町</a:t>
              </a:r>
            </a:p>
          </p:txBody>
        </p:sp>
      </p:grpSp>
      <p:grpSp>
        <p:nvGrpSpPr>
          <p:cNvPr id="23626" name="Group 74">
            <a:extLst>
              <a:ext uri="{FF2B5EF4-FFF2-40B4-BE49-F238E27FC236}">
                <a16:creationId xmlns:a16="http://schemas.microsoft.com/office/drawing/2014/main" id="{E67F3FDB-C11D-4D68-A72D-9061019EA327}"/>
              </a:ext>
            </a:extLst>
          </p:cNvPr>
          <p:cNvGrpSpPr>
            <a:grpSpLocks/>
          </p:cNvGrpSpPr>
          <p:nvPr/>
        </p:nvGrpSpPr>
        <p:grpSpPr bwMode="auto">
          <a:xfrm>
            <a:off x="5322888" y="1473200"/>
            <a:ext cx="396875" cy="133350"/>
            <a:chOff x="812" y="5675"/>
            <a:chExt cx="250" cy="84"/>
          </a:xfrm>
        </p:grpSpPr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040A20F3-9F62-4C47-98ED-7EEC5C5CA8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  <p:sp>
          <p:nvSpPr>
            <p:cNvPr id="23628" name="WordArt 76">
              <a:extLst>
                <a:ext uri="{FF2B5EF4-FFF2-40B4-BE49-F238E27FC236}">
                  <a16:creationId xmlns:a16="http://schemas.microsoft.com/office/drawing/2014/main" id="{0E42EF4C-A2B9-4684-836D-93D07093F4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橋本市</a:t>
              </a:r>
            </a:p>
          </p:txBody>
        </p:sp>
      </p:grpSp>
      <p:grpSp>
        <p:nvGrpSpPr>
          <p:cNvPr id="23629" name="Group 77">
            <a:extLst>
              <a:ext uri="{FF2B5EF4-FFF2-40B4-BE49-F238E27FC236}">
                <a16:creationId xmlns:a16="http://schemas.microsoft.com/office/drawing/2014/main" id="{F79D13A7-69AB-4DCB-B307-EC71454F8C07}"/>
              </a:ext>
            </a:extLst>
          </p:cNvPr>
          <p:cNvGrpSpPr>
            <a:grpSpLocks/>
          </p:cNvGrpSpPr>
          <p:nvPr/>
        </p:nvGrpSpPr>
        <p:grpSpPr bwMode="auto">
          <a:xfrm>
            <a:off x="6515100" y="9483725"/>
            <a:ext cx="530225" cy="133350"/>
            <a:chOff x="1273" y="5902"/>
            <a:chExt cx="334" cy="84"/>
          </a:xfrm>
        </p:grpSpPr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C64B6091-BEDC-4C37-9089-74794A4EE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590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  <p:sp>
          <p:nvSpPr>
            <p:cNvPr id="23631" name="WordArt 79">
              <a:extLst>
                <a:ext uri="{FF2B5EF4-FFF2-40B4-BE49-F238E27FC236}">
                  <a16:creationId xmlns:a16="http://schemas.microsoft.com/office/drawing/2014/main" id="{9C26D88D-B951-42C9-A1E5-66A10734E1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590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古座川町</a:t>
              </a:r>
            </a:p>
          </p:txBody>
        </p:sp>
      </p:grpSp>
      <p:grpSp>
        <p:nvGrpSpPr>
          <p:cNvPr id="23632" name="Group 80">
            <a:extLst>
              <a:ext uri="{FF2B5EF4-FFF2-40B4-BE49-F238E27FC236}">
                <a16:creationId xmlns:a16="http://schemas.microsoft.com/office/drawing/2014/main" id="{7344F7EE-18C5-464C-9F78-9DE8099956DE}"/>
              </a:ext>
            </a:extLst>
          </p:cNvPr>
          <p:cNvGrpSpPr>
            <a:grpSpLocks/>
          </p:cNvGrpSpPr>
          <p:nvPr/>
        </p:nvGrpSpPr>
        <p:grpSpPr bwMode="auto">
          <a:xfrm>
            <a:off x="1271588" y="4264025"/>
            <a:ext cx="396875" cy="133350"/>
            <a:chOff x="819" y="5902"/>
            <a:chExt cx="250" cy="84"/>
          </a:xfrm>
        </p:grpSpPr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50B661BB-2F73-474A-B77F-16E457826F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  <p:sp>
          <p:nvSpPr>
            <p:cNvPr id="23634" name="WordArt 82">
              <a:extLst>
                <a:ext uri="{FF2B5EF4-FFF2-40B4-BE49-F238E27FC236}">
                  <a16:creationId xmlns:a16="http://schemas.microsoft.com/office/drawing/2014/main" id="{CB6C17C4-CE7D-43F5-BE07-9DA3833D49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有田市</a:t>
              </a:r>
            </a:p>
          </p:txBody>
        </p:sp>
      </p:grpSp>
      <p:grpSp>
        <p:nvGrpSpPr>
          <p:cNvPr id="23635" name="Group 83">
            <a:extLst>
              <a:ext uri="{FF2B5EF4-FFF2-40B4-BE49-F238E27FC236}">
                <a16:creationId xmlns:a16="http://schemas.microsoft.com/office/drawing/2014/main" id="{9F77D26F-9214-4A03-8F53-5275B34DA67C}"/>
              </a:ext>
            </a:extLst>
          </p:cNvPr>
          <p:cNvGrpSpPr>
            <a:grpSpLocks/>
          </p:cNvGrpSpPr>
          <p:nvPr/>
        </p:nvGrpSpPr>
        <p:grpSpPr bwMode="auto">
          <a:xfrm>
            <a:off x="8445500" y="5614988"/>
            <a:ext cx="396875" cy="133350"/>
            <a:chOff x="472" y="5675"/>
            <a:chExt cx="250" cy="84"/>
          </a:xfrm>
        </p:grpSpPr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6477A1D6-8F15-49AB-B6D8-641F9F9FC8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56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  <p:sp>
          <p:nvSpPr>
            <p:cNvPr id="23637" name="WordArt 85">
              <a:extLst>
                <a:ext uri="{FF2B5EF4-FFF2-40B4-BE49-F238E27FC236}">
                  <a16:creationId xmlns:a16="http://schemas.microsoft.com/office/drawing/2014/main" id="{9E41B59C-E4D3-4063-AB7B-8B6C7676CB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56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北山村</a:t>
              </a:r>
            </a:p>
          </p:txBody>
        </p:sp>
      </p:grpSp>
      <p:grpSp>
        <p:nvGrpSpPr>
          <p:cNvPr id="23638" name="Group 86">
            <a:extLst>
              <a:ext uri="{FF2B5EF4-FFF2-40B4-BE49-F238E27FC236}">
                <a16:creationId xmlns:a16="http://schemas.microsoft.com/office/drawing/2014/main" id="{5B6BFEDA-FFCA-4786-86DF-9E8EF9555ECA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10653713"/>
            <a:ext cx="396875" cy="133350"/>
            <a:chOff x="479" y="5902"/>
            <a:chExt cx="250" cy="84"/>
          </a:xfrm>
        </p:grpSpPr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665B106B-E655-4936-9C71-173CB54E95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59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  <p:sp>
          <p:nvSpPr>
            <p:cNvPr id="23640" name="WordArt 88">
              <a:extLst>
                <a:ext uri="{FF2B5EF4-FFF2-40B4-BE49-F238E27FC236}">
                  <a16:creationId xmlns:a16="http://schemas.microsoft.com/office/drawing/2014/main" id="{3D4F6DDE-70F9-479C-8961-CF9C21284B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59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串本町</a:t>
              </a:r>
            </a:p>
          </p:txBody>
        </p:sp>
      </p:grpSp>
      <p:grpSp>
        <p:nvGrpSpPr>
          <p:cNvPr id="23641" name="Group 89">
            <a:extLst>
              <a:ext uri="{FF2B5EF4-FFF2-40B4-BE49-F238E27FC236}">
                <a16:creationId xmlns:a16="http://schemas.microsoft.com/office/drawing/2014/main" id="{88204ACB-E1E5-4965-A17D-F79CE9491DEB}"/>
              </a:ext>
            </a:extLst>
          </p:cNvPr>
          <p:cNvGrpSpPr>
            <a:grpSpLocks/>
          </p:cNvGrpSpPr>
          <p:nvPr/>
        </p:nvGrpSpPr>
        <p:grpSpPr bwMode="auto">
          <a:xfrm>
            <a:off x="3365500" y="4535488"/>
            <a:ext cx="530225" cy="133350"/>
            <a:chOff x="1266" y="6159"/>
            <a:chExt cx="334" cy="84"/>
          </a:xfrm>
        </p:grpSpPr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6B7E61E2-33BD-429D-A49C-F29A7C3CDA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1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  <p:sp>
          <p:nvSpPr>
            <p:cNvPr id="23643" name="WordArt 91">
              <a:extLst>
                <a:ext uri="{FF2B5EF4-FFF2-40B4-BE49-F238E27FC236}">
                  <a16:creationId xmlns:a16="http://schemas.microsoft.com/office/drawing/2014/main" id="{D62F2D6C-3378-4246-952D-19809AE9F4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1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有田川町</a:t>
              </a:r>
            </a:p>
          </p:txBody>
        </p:sp>
      </p:grpSp>
      <p:grpSp>
        <p:nvGrpSpPr>
          <p:cNvPr id="23644" name="Group 92">
            <a:extLst>
              <a:ext uri="{FF2B5EF4-FFF2-40B4-BE49-F238E27FC236}">
                <a16:creationId xmlns:a16="http://schemas.microsoft.com/office/drawing/2014/main" id="{F717B181-72A2-4D42-875F-AD58FB1E02F2}"/>
              </a:ext>
            </a:extLst>
          </p:cNvPr>
          <p:cNvGrpSpPr>
            <a:grpSpLocks/>
          </p:cNvGrpSpPr>
          <p:nvPr/>
        </p:nvGrpSpPr>
        <p:grpSpPr bwMode="auto">
          <a:xfrm>
            <a:off x="1452563" y="6783388"/>
            <a:ext cx="396875" cy="133350"/>
            <a:chOff x="812" y="6159"/>
            <a:chExt cx="250" cy="84"/>
          </a:xfrm>
        </p:grpSpPr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2ED8317C-50F1-46C5-AB25-A02C35544E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  <p:sp>
          <p:nvSpPr>
            <p:cNvPr id="23646" name="WordArt 94">
              <a:extLst>
                <a:ext uri="{FF2B5EF4-FFF2-40B4-BE49-F238E27FC236}">
                  <a16:creationId xmlns:a16="http://schemas.microsoft.com/office/drawing/2014/main" id="{2878A46F-B899-4073-8B2B-185A76FEAF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御坊市</a:t>
              </a:r>
            </a:p>
          </p:txBody>
        </p:sp>
      </p:grpSp>
      <p:grpSp>
        <p:nvGrpSpPr>
          <p:cNvPr id="23647" name="Group 95">
            <a:extLst>
              <a:ext uri="{FF2B5EF4-FFF2-40B4-BE49-F238E27FC236}">
                <a16:creationId xmlns:a16="http://schemas.microsoft.com/office/drawing/2014/main" id="{FC96B79C-C9F7-4ADA-A21C-D92EC4970F42}"/>
              </a:ext>
            </a:extLst>
          </p:cNvPr>
          <p:cNvGrpSpPr>
            <a:grpSpLocks/>
          </p:cNvGrpSpPr>
          <p:nvPr/>
        </p:nvGrpSpPr>
        <p:grpSpPr bwMode="auto">
          <a:xfrm>
            <a:off x="3365500" y="2373313"/>
            <a:ext cx="530225" cy="133350"/>
            <a:chOff x="4583" y="2019"/>
            <a:chExt cx="334" cy="84"/>
          </a:xfrm>
        </p:grpSpPr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8483C78D-C7A0-4FBE-91D3-51B3D2A685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0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  <p:sp>
          <p:nvSpPr>
            <p:cNvPr id="23649" name="WordArt 97">
              <a:extLst>
                <a:ext uri="{FF2B5EF4-FFF2-40B4-BE49-F238E27FC236}">
                  <a16:creationId xmlns:a16="http://schemas.microsoft.com/office/drawing/2014/main" id="{65FA3DA6-0D9E-4D0D-BDF4-964A401536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0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紀の川市</a:t>
              </a:r>
            </a:p>
          </p:txBody>
        </p:sp>
      </p:grpSp>
      <p:grpSp>
        <p:nvGrpSpPr>
          <p:cNvPr id="23650" name="Group 98">
            <a:extLst>
              <a:ext uri="{FF2B5EF4-FFF2-40B4-BE49-F238E27FC236}">
                <a16:creationId xmlns:a16="http://schemas.microsoft.com/office/drawing/2014/main" id="{BAC6158C-CFB9-4B65-AED9-579FD73B3721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3005138"/>
            <a:ext cx="396875" cy="133350"/>
            <a:chOff x="4129" y="2019"/>
            <a:chExt cx="250" cy="84"/>
          </a:xfrm>
        </p:grpSpPr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4DA081A2-B87B-4A91-B70C-26CDBAEC0A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9" y="20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  <p:sp>
          <p:nvSpPr>
            <p:cNvPr id="23652" name="WordArt 100">
              <a:extLst>
                <a:ext uri="{FF2B5EF4-FFF2-40B4-BE49-F238E27FC236}">
                  <a16:creationId xmlns:a16="http://schemas.microsoft.com/office/drawing/2014/main" id="{835DFBFA-957A-4F2A-BDB4-A3B8F85AB0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0" y="20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高野町</a:t>
              </a:r>
            </a:p>
          </p:txBody>
        </p:sp>
      </p:grpSp>
      <p:grpSp>
        <p:nvGrpSpPr>
          <p:cNvPr id="23653" name="Group 101">
            <a:extLst>
              <a:ext uri="{FF2B5EF4-FFF2-40B4-BE49-F238E27FC236}">
                <a16:creationId xmlns:a16="http://schemas.microsoft.com/office/drawing/2014/main" id="{7E5AE220-7E07-4A2F-B6D6-C7D41264FABC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7413625"/>
            <a:ext cx="396875" cy="133350"/>
            <a:chOff x="472" y="6159"/>
            <a:chExt cx="250" cy="84"/>
          </a:xfrm>
        </p:grpSpPr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6D61186D-2E92-46C3-A615-0F9BF995A6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6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  <p:sp>
          <p:nvSpPr>
            <p:cNvPr id="23655" name="WordArt 103">
              <a:extLst>
                <a:ext uri="{FF2B5EF4-FFF2-40B4-BE49-F238E27FC236}">
                  <a16:creationId xmlns:a16="http://schemas.microsoft.com/office/drawing/2014/main" id="{A50957F1-B3E6-49BC-9567-9551D90CF3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6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田辺市</a:t>
              </a:r>
            </a:p>
          </p:txBody>
        </p:sp>
      </p:grpSp>
      <p:grpSp>
        <p:nvGrpSpPr>
          <p:cNvPr id="23656" name="Group 104">
            <a:extLst>
              <a:ext uri="{FF2B5EF4-FFF2-40B4-BE49-F238E27FC236}">
                <a16:creationId xmlns:a16="http://schemas.microsoft.com/office/drawing/2014/main" id="{9CE042C4-2FD1-47F4-B2D3-036AEC9D1D60}"/>
              </a:ext>
            </a:extLst>
          </p:cNvPr>
          <p:cNvGrpSpPr>
            <a:grpSpLocks/>
          </p:cNvGrpSpPr>
          <p:nvPr/>
        </p:nvGrpSpPr>
        <p:grpSpPr bwMode="auto">
          <a:xfrm>
            <a:off x="8112125" y="7594600"/>
            <a:ext cx="396875" cy="133350"/>
            <a:chOff x="479" y="6386"/>
            <a:chExt cx="250" cy="84"/>
          </a:xfrm>
        </p:grpSpPr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D8FDF6FB-0693-41BB-8475-4274E5BD7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9" y="63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  <p:sp>
          <p:nvSpPr>
            <p:cNvPr id="23658" name="WordArt 106">
              <a:extLst>
                <a:ext uri="{FF2B5EF4-FFF2-40B4-BE49-F238E27FC236}">
                  <a16:creationId xmlns:a16="http://schemas.microsoft.com/office/drawing/2014/main" id="{D3599DDD-8F98-4099-B870-56CB92C5B7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63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新宮市</a:t>
              </a:r>
            </a:p>
          </p:txBody>
        </p:sp>
      </p:grpSp>
      <p:grpSp>
        <p:nvGrpSpPr>
          <p:cNvPr id="23659" name="Group 107">
            <a:extLst>
              <a:ext uri="{FF2B5EF4-FFF2-40B4-BE49-F238E27FC236}">
                <a16:creationId xmlns:a16="http://schemas.microsoft.com/office/drawing/2014/main" id="{EA4EB38F-33B7-4C21-8D46-14D9DE9731AE}"/>
              </a:ext>
            </a:extLst>
          </p:cNvPr>
          <p:cNvGrpSpPr>
            <a:grpSpLocks/>
          </p:cNvGrpSpPr>
          <p:nvPr/>
        </p:nvGrpSpPr>
        <p:grpSpPr bwMode="auto">
          <a:xfrm>
            <a:off x="3095625" y="3633788"/>
            <a:ext cx="530225" cy="133350"/>
            <a:chOff x="4576" y="2216"/>
            <a:chExt cx="334" cy="84"/>
          </a:xfrm>
        </p:grpSpPr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7C9D3B36-E048-48F2-8B61-9E6098C3DB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21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  <p:sp>
          <p:nvSpPr>
            <p:cNvPr id="23661" name="WordArt 109">
              <a:extLst>
                <a:ext uri="{FF2B5EF4-FFF2-40B4-BE49-F238E27FC236}">
                  <a16:creationId xmlns:a16="http://schemas.microsoft.com/office/drawing/2014/main" id="{D7F75BB1-4292-4BB9-9D74-858BEEF139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21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紀美野町</a:t>
              </a:r>
            </a:p>
          </p:txBody>
        </p:sp>
      </p:grpSp>
      <p:grpSp>
        <p:nvGrpSpPr>
          <p:cNvPr id="23662" name="Group 110">
            <a:extLst>
              <a:ext uri="{FF2B5EF4-FFF2-40B4-BE49-F238E27FC236}">
                <a16:creationId xmlns:a16="http://schemas.microsoft.com/office/drawing/2014/main" id="{670C3DC0-692C-4A58-B9E6-182F6BE463DD}"/>
              </a:ext>
            </a:extLst>
          </p:cNvPr>
          <p:cNvGrpSpPr>
            <a:grpSpLocks/>
          </p:cNvGrpSpPr>
          <p:nvPr/>
        </p:nvGrpSpPr>
        <p:grpSpPr bwMode="auto">
          <a:xfrm>
            <a:off x="2711450" y="2552700"/>
            <a:ext cx="396875" cy="133350"/>
            <a:chOff x="4122" y="2216"/>
            <a:chExt cx="250" cy="84"/>
          </a:xfrm>
        </p:grpSpPr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D5B1E272-A0C0-4B8D-A2D0-72A57B9FCB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  <p:sp>
          <p:nvSpPr>
            <p:cNvPr id="23664" name="WordArt 112">
              <a:extLst>
                <a:ext uri="{FF2B5EF4-FFF2-40B4-BE49-F238E27FC236}">
                  <a16:creationId xmlns:a16="http://schemas.microsoft.com/office/drawing/2014/main" id="{3D002F0D-F3E1-416A-B0D0-3448D228A9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岩出市</a:t>
              </a:r>
            </a:p>
          </p:txBody>
        </p:sp>
      </p:grpSp>
      <p:grpSp>
        <p:nvGrpSpPr>
          <p:cNvPr id="23665" name="Group 113">
            <a:extLst>
              <a:ext uri="{FF2B5EF4-FFF2-40B4-BE49-F238E27FC236}">
                <a16:creationId xmlns:a16="http://schemas.microsoft.com/office/drawing/2014/main" id="{F5C6837B-4F29-479B-AA42-4BBEC2530805}"/>
              </a:ext>
            </a:extLst>
          </p:cNvPr>
          <p:cNvGrpSpPr>
            <a:grpSpLocks/>
          </p:cNvGrpSpPr>
          <p:nvPr/>
        </p:nvGrpSpPr>
        <p:grpSpPr bwMode="auto">
          <a:xfrm>
            <a:off x="4175125" y="2643188"/>
            <a:ext cx="530225" cy="133350"/>
            <a:chOff x="4583" y="2443"/>
            <a:chExt cx="334" cy="84"/>
          </a:xfrm>
        </p:grpSpPr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D1DE524F-5B0F-4F5B-A67D-911473BC9A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4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  <p:sp>
          <p:nvSpPr>
            <p:cNvPr id="23667" name="WordArt 115">
              <a:extLst>
                <a:ext uri="{FF2B5EF4-FFF2-40B4-BE49-F238E27FC236}">
                  <a16:creationId xmlns:a16="http://schemas.microsoft.com/office/drawing/2014/main" id="{15A11778-E6E5-4CDB-BB64-E9E1557C6B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4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かつらぎ町</a:t>
              </a:r>
            </a:p>
          </p:txBody>
        </p:sp>
      </p:grpSp>
      <p:grpSp>
        <p:nvGrpSpPr>
          <p:cNvPr id="23668" name="Group 116">
            <a:extLst>
              <a:ext uri="{FF2B5EF4-FFF2-40B4-BE49-F238E27FC236}">
                <a16:creationId xmlns:a16="http://schemas.microsoft.com/office/drawing/2014/main" id="{84CC3BCA-6216-4681-8070-80044945C9A0}"/>
              </a:ext>
            </a:extLst>
          </p:cNvPr>
          <p:cNvGrpSpPr>
            <a:grpSpLocks/>
          </p:cNvGrpSpPr>
          <p:nvPr/>
        </p:nvGrpSpPr>
        <p:grpSpPr bwMode="auto">
          <a:xfrm>
            <a:off x="1541463" y="4803775"/>
            <a:ext cx="396875" cy="133350"/>
            <a:chOff x="3782" y="2216"/>
            <a:chExt cx="250" cy="84"/>
          </a:xfrm>
        </p:grpSpPr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C5489574-7EF3-4B9F-AA41-9DC900C67A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2" y="22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  <p:sp>
          <p:nvSpPr>
            <p:cNvPr id="23670" name="WordArt 118">
              <a:extLst>
                <a:ext uri="{FF2B5EF4-FFF2-40B4-BE49-F238E27FC236}">
                  <a16:creationId xmlns:a16="http://schemas.microsoft.com/office/drawing/2014/main" id="{B472E183-D6D1-46D5-921A-6792D1BE27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83" y="22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湯浅町</a:t>
              </a:r>
            </a:p>
          </p:txBody>
        </p:sp>
      </p:grpSp>
      <p:grpSp>
        <p:nvGrpSpPr>
          <p:cNvPr id="23671" name="Group 119">
            <a:extLst>
              <a:ext uri="{FF2B5EF4-FFF2-40B4-BE49-F238E27FC236}">
                <a16:creationId xmlns:a16="http://schemas.microsoft.com/office/drawing/2014/main" id="{05314D9A-DBA2-465D-9901-749C8B4904EE}"/>
              </a:ext>
            </a:extLst>
          </p:cNvPr>
          <p:cNvGrpSpPr>
            <a:grpSpLocks/>
          </p:cNvGrpSpPr>
          <p:nvPr/>
        </p:nvGrpSpPr>
        <p:grpSpPr bwMode="auto">
          <a:xfrm>
            <a:off x="5254625" y="2305050"/>
            <a:ext cx="530225" cy="133350"/>
            <a:chOff x="4576" y="2700"/>
            <a:chExt cx="334" cy="84"/>
          </a:xfrm>
        </p:grpSpPr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DA2FD353-A6F1-4292-A496-830C14B7B2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6" y="27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  <p:sp>
          <p:nvSpPr>
            <p:cNvPr id="23673" name="WordArt 121">
              <a:extLst>
                <a:ext uri="{FF2B5EF4-FFF2-40B4-BE49-F238E27FC236}">
                  <a16:creationId xmlns:a16="http://schemas.microsoft.com/office/drawing/2014/main" id="{EA4457B0-5CE0-4455-B7B3-B406085DC2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27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九度山町</a:t>
              </a:r>
            </a:p>
          </p:txBody>
        </p:sp>
      </p:grpSp>
      <p:grpSp>
        <p:nvGrpSpPr>
          <p:cNvPr id="23674" name="Group 122">
            <a:extLst>
              <a:ext uri="{FF2B5EF4-FFF2-40B4-BE49-F238E27FC236}">
                <a16:creationId xmlns:a16="http://schemas.microsoft.com/office/drawing/2014/main" id="{FBC8DDDF-BA47-4096-8FA5-6A8699CC6822}"/>
              </a:ext>
            </a:extLst>
          </p:cNvPr>
          <p:cNvGrpSpPr>
            <a:grpSpLocks/>
          </p:cNvGrpSpPr>
          <p:nvPr/>
        </p:nvGrpSpPr>
        <p:grpSpPr bwMode="auto">
          <a:xfrm>
            <a:off x="1474788" y="2554288"/>
            <a:ext cx="530225" cy="133350"/>
            <a:chOff x="4583" y="2927"/>
            <a:chExt cx="334" cy="84"/>
          </a:xfrm>
        </p:grpSpPr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64CDF450-BE9A-42C2-BA9D-8AD315C4C5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3" y="29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  <p:sp>
          <p:nvSpPr>
            <p:cNvPr id="23676" name="WordArt 124">
              <a:extLst>
                <a:ext uri="{FF2B5EF4-FFF2-40B4-BE49-F238E27FC236}">
                  <a16:creationId xmlns:a16="http://schemas.microsoft.com/office/drawing/2014/main" id="{0B7C140C-345D-467B-9098-FCCF643CC2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84" y="29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592</Words>
  <PresentationFormat>A3 297x420 mm</PresentationFormat>
  <Paragraphs>480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和歌山県の地図</dc:title>
  <dc:subject>和歌山県の地図</dc:subject>
  <dc:creator>digipot.net</dc:creator>
  <cp:revision>1</cp:revision>
  <dcterms:created xsi:type="dcterms:W3CDTF">2011-09-01T12:09:10Z</dcterms:created>
  <dcterms:modified xsi:type="dcterms:W3CDTF">2019-01-28T02:08:05Z</dcterms:modified>
  <cp:version>1</cp:version>
</cp:coreProperties>
</file>